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8"/>
  </p:notesMasterIdLst>
  <p:sldIdLst>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snapToGrid="0">
      <p:cViewPr varScale="1">
        <p:scale>
          <a:sx n="86" d="100"/>
          <a:sy n="86" d="100"/>
        </p:scale>
        <p:origin x="64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E40139-9272-41BA-85B4-E29D2BC85764}" type="datetimeFigureOut">
              <a:rPr lang="en-GB" smtClean="0"/>
              <a:t>26/01/2021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5895D5-76C0-417C-AF87-A0AD9ED59868}" type="slidenum">
              <a:rPr lang="en-GB" smtClean="0"/>
              <a:t>‹#›</a:t>
            </a:fld>
            <a:endParaRPr lang="en-GB" dirty="0"/>
          </a:p>
        </p:txBody>
      </p:sp>
    </p:spTree>
    <p:extLst>
      <p:ext uri="{BB962C8B-B14F-4D97-AF65-F5344CB8AC3E}">
        <p14:creationId xmlns:p14="http://schemas.microsoft.com/office/powerpoint/2010/main" val="324318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34A6725-32CD-49DD-A795-B1335CAA32AD}"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GB" alt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479427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With class or child</a:t>
            </a:r>
            <a:r>
              <a:rPr lang="en-GB" baseline="0" dirty="0" smtClean="0"/>
              <a:t> talk through questions / thoughts on slide.</a:t>
            </a:r>
            <a:endParaRPr lang="en-GB" dirty="0"/>
          </a:p>
        </p:txBody>
      </p:sp>
      <p:sp>
        <p:nvSpPr>
          <p:cNvPr id="4" name="Slide Number Placeholder 3"/>
          <p:cNvSpPr>
            <a:spLocks noGrp="1"/>
          </p:cNvSpPr>
          <p:nvPr>
            <p:ph type="sldNum" sz="quarter" idx="10"/>
          </p:nvPr>
        </p:nvSpPr>
        <p:spPr/>
        <p:txBody>
          <a:bodyPr/>
          <a:lstStyle/>
          <a:p>
            <a:fld id="{AA5895D5-76C0-417C-AF87-A0AD9ED59868}" type="slidenum">
              <a:rPr lang="en-GB" smtClean="0"/>
              <a:t>2</a:t>
            </a:fld>
            <a:endParaRPr lang="en-GB" dirty="0"/>
          </a:p>
        </p:txBody>
      </p:sp>
    </p:spTree>
    <p:extLst>
      <p:ext uri="{BB962C8B-B14F-4D97-AF65-F5344CB8AC3E}">
        <p14:creationId xmlns:p14="http://schemas.microsoft.com/office/powerpoint/2010/main" val="28541740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Share children’s ideas – this</a:t>
            </a:r>
            <a:r>
              <a:rPr lang="en-GB" baseline="0" dirty="0" smtClean="0"/>
              <a:t> picture is actually Simeon, Anna and Mary and the infant Jesus.</a:t>
            </a:r>
            <a:endParaRPr lang="en-GB" dirty="0"/>
          </a:p>
        </p:txBody>
      </p:sp>
      <p:sp>
        <p:nvSpPr>
          <p:cNvPr id="4" name="Slide Number Placeholder 3"/>
          <p:cNvSpPr>
            <a:spLocks noGrp="1"/>
          </p:cNvSpPr>
          <p:nvPr>
            <p:ph type="sldNum" sz="quarter" idx="10"/>
          </p:nvPr>
        </p:nvSpPr>
        <p:spPr/>
        <p:txBody>
          <a:bodyPr/>
          <a:lstStyle/>
          <a:p>
            <a:fld id="{AA5895D5-76C0-417C-AF87-A0AD9ED59868}" type="slidenum">
              <a:rPr lang="en-GB" smtClean="0"/>
              <a:t>6</a:t>
            </a:fld>
            <a:endParaRPr lang="en-GB" dirty="0"/>
          </a:p>
        </p:txBody>
      </p:sp>
    </p:spTree>
    <p:extLst>
      <p:ext uri="{BB962C8B-B14F-4D97-AF65-F5344CB8AC3E}">
        <p14:creationId xmlns:p14="http://schemas.microsoft.com/office/powerpoint/2010/main" val="2106487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Joseph appears to have his arms around Mary and Anna in</a:t>
            </a:r>
            <a:r>
              <a:rPr lang="en-GB" baseline="0" dirty="0" smtClean="0"/>
              <a:t> a gesture of protections.</a:t>
            </a:r>
          </a:p>
          <a:p>
            <a:r>
              <a:rPr lang="en-GB" baseline="0" dirty="0" smtClean="0"/>
              <a:t>Mary is holding two doves, which she has brought to the temple as a thank offering for her new baby. Anna has her hand on her heart symbolising her prayer of thanksgiving for the child.</a:t>
            </a:r>
          </a:p>
          <a:p>
            <a:r>
              <a:rPr lang="en-GB" baseline="0" dirty="0" smtClean="0"/>
              <a:t>Simeon has his right hand lifted as a sign of blessing, with his other hand he is holding the child and Jesus has his arms outstretched towards the world.</a:t>
            </a:r>
          </a:p>
          <a:p>
            <a:r>
              <a:rPr lang="en-GB" baseline="0" dirty="0" smtClean="0"/>
              <a:t>Anna has her hand on her </a:t>
            </a:r>
            <a:endParaRPr lang="en-GB" dirty="0"/>
          </a:p>
        </p:txBody>
      </p:sp>
      <p:sp>
        <p:nvSpPr>
          <p:cNvPr id="4" name="Slide Number Placeholder 3"/>
          <p:cNvSpPr>
            <a:spLocks noGrp="1"/>
          </p:cNvSpPr>
          <p:nvPr>
            <p:ph type="sldNum" sz="quarter" idx="10"/>
          </p:nvPr>
        </p:nvSpPr>
        <p:spPr/>
        <p:txBody>
          <a:bodyPr/>
          <a:lstStyle/>
          <a:p>
            <a:fld id="{AA5895D5-76C0-417C-AF87-A0AD9ED59868}" type="slidenum">
              <a:rPr lang="en-GB" smtClean="0"/>
              <a:t>7</a:t>
            </a:fld>
            <a:endParaRPr lang="en-GB" dirty="0"/>
          </a:p>
        </p:txBody>
      </p:sp>
    </p:spTree>
    <p:extLst>
      <p:ext uri="{BB962C8B-B14F-4D97-AF65-F5344CB8AC3E}">
        <p14:creationId xmlns:p14="http://schemas.microsoft.com/office/powerpoint/2010/main" val="23227257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Anna, Mary and Joseph are looking at Jesus.  Simeon and Jesus are looking out towards the world.</a:t>
            </a:r>
            <a:endParaRPr lang="en-GB" dirty="0"/>
          </a:p>
        </p:txBody>
      </p:sp>
      <p:sp>
        <p:nvSpPr>
          <p:cNvPr id="4" name="Slide Number Placeholder 3"/>
          <p:cNvSpPr>
            <a:spLocks noGrp="1"/>
          </p:cNvSpPr>
          <p:nvPr>
            <p:ph type="sldNum" sz="quarter" idx="10"/>
          </p:nvPr>
        </p:nvSpPr>
        <p:spPr/>
        <p:txBody>
          <a:bodyPr/>
          <a:lstStyle/>
          <a:p>
            <a:fld id="{AA5895D5-76C0-417C-AF87-A0AD9ED59868}" type="slidenum">
              <a:rPr lang="en-GB" smtClean="0"/>
              <a:t>8</a:t>
            </a:fld>
            <a:endParaRPr lang="en-GB" dirty="0"/>
          </a:p>
        </p:txBody>
      </p:sp>
    </p:spTree>
    <p:extLst>
      <p:ext uri="{BB962C8B-B14F-4D97-AF65-F5344CB8AC3E}">
        <p14:creationId xmlns:p14="http://schemas.microsoft.com/office/powerpoint/2010/main" val="22473782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1003A8E1-A8F3-4B97-A3A9-632CE03EB890}" type="slidenum">
              <a:rPr lang="en-GB" altLang="en-US"/>
              <a:pPr>
                <a:defRPr/>
              </a:pPr>
              <a:t>‹#›</a:t>
            </a:fld>
            <a:endParaRPr lang="en-GB" altLang="en-US" dirty="0"/>
          </a:p>
        </p:txBody>
      </p:sp>
    </p:spTree>
    <p:extLst>
      <p:ext uri="{BB962C8B-B14F-4D97-AF65-F5344CB8AC3E}">
        <p14:creationId xmlns:p14="http://schemas.microsoft.com/office/powerpoint/2010/main" val="34256810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A930D70D-77AD-441C-A487-698D24FD4F97}" type="slidenum">
              <a:rPr lang="en-GB" altLang="en-US"/>
              <a:pPr>
                <a:defRPr/>
              </a:pPr>
              <a:t>‹#›</a:t>
            </a:fld>
            <a:endParaRPr lang="en-GB" altLang="en-US" dirty="0"/>
          </a:p>
        </p:txBody>
      </p:sp>
    </p:spTree>
    <p:extLst>
      <p:ext uri="{BB962C8B-B14F-4D97-AF65-F5344CB8AC3E}">
        <p14:creationId xmlns:p14="http://schemas.microsoft.com/office/powerpoint/2010/main" val="1305935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EABDE906-B56A-450B-8945-09CD1EFBE237}" type="slidenum">
              <a:rPr lang="en-GB" altLang="en-US"/>
              <a:pPr>
                <a:defRPr/>
              </a:pPr>
              <a:t>‹#›</a:t>
            </a:fld>
            <a:endParaRPr lang="en-GB" altLang="en-US" dirty="0"/>
          </a:p>
        </p:txBody>
      </p:sp>
    </p:spTree>
    <p:extLst>
      <p:ext uri="{BB962C8B-B14F-4D97-AF65-F5344CB8AC3E}">
        <p14:creationId xmlns:p14="http://schemas.microsoft.com/office/powerpoint/2010/main" val="40194801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BB978E3F-013B-44C6-93F9-82943B73FDA5}" type="slidenum">
              <a:rPr lang="en-GB" altLang="en-US"/>
              <a:pPr>
                <a:defRPr/>
              </a:pPr>
              <a:t>‹#›</a:t>
            </a:fld>
            <a:endParaRPr lang="en-GB" altLang="en-US" dirty="0"/>
          </a:p>
        </p:txBody>
      </p:sp>
    </p:spTree>
    <p:extLst>
      <p:ext uri="{BB962C8B-B14F-4D97-AF65-F5344CB8AC3E}">
        <p14:creationId xmlns:p14="http://schemas.microsoft.com/office/powerpoint/2010/main" val="10444697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dirty="0"/>
          </a:p>
        </p:txBody>
      </p:sp>
      <p:sp>
        <p:nvSpPr>
          <p:cNvPr id="9" name="Slide Number Placeholder 5"/>
          <p:cNvSpPr>
            <a:spLocks noGrp="1"/>
          </p:cNvSpPr>
          <p:nvPr>
            <p:ph type="sldNum" sz="quarter" idx="12"/>
          </p:nvPr>
        </p:nvSpPr>
        <p:spPr/>
        <p:txBody>
          <a:bodyPr/>
          <a:lstStyle>
            <a:lvl1pPr>
              <a:defRPr/>
            </a:lvl1pPr>
          </a:lstStyle>
          <a:p>
            <a:pPr>
              <a:defRPr/>
            </a:pPr>
            <a:fld id="{E66492A6-C4B5-4EE2-BE77-BED20CEDEE62}" type="slidenum">
              <a:rPr lang="en-GB" altLang="en-US"/>
              <a:pPr>
                <a:defRPr/>
              </a:pPr>
              <a:t>‹#›</a:t>
            </a:fld>
            <a:endParaRPr lang="en-GB" altLang="en-US" dirty="0"/>
          </a:p>
        </p:txBody>
      </p:sp>
    </p:spTree>
    <p:extLst>
      <p:ext uri="{BB962C8B-B14F-4D97-AF65-F5344CB8AC3E}">
        <p14:creationId xmlns:p14="http://schemas.microsoft.com/office/powerpoint/2010/main" val="2726131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endParaRPr lang="en-GB" dirty="0"/>
          </a:p>
        </p:txBody>
      </p:sp>
      <p:sp>
        <p:nvSpPr>
          <p:cNvPr id="4" name="Footer Placeholder 4"/>
          <p:cNvSpPr>
            <a:spLocks noGrp="1"/>
          </p:cNvSpPr>
          <p:nvPr>
            <p:ph type="ftr" sz="quarter" idx="11"/>
          </p:nvPr>
        </p:nvSpPr>
        <p:spPr/>
        <p:txBody>
          <a:bodyPr/>
          <a:lstStyle>
            <a:lvl1pPr>
              <a:defRPr/>
            </a:lvl1pPr>
          </a:lstStyle>
          <a:p>
            <a:pPr>
              <a:defRPr/>
            </a:pPr>
            <a:endParaRPr lang="en-GB" dirty="0"/>
          </a:p>
        </p:txBody>
      </p:sp>
      <p:sp>
        <p:nvSpPr>
          <p:cNvPr id="5" name="Slide Number Placeholder 5"/>
          <p:cNvSpPr>
            <a:spLocks noGrp="1"/>
          </p:cNvSpPr>
          <p:nvPr>
            <p:ph type="sldNum" sz="quarter" idx="12"/>
          </p:nvPr>
        </p:nvSpPr>
        <p:spPr/>
        <p:txBody>
          <a:bodyPr/>
          <a:lstStyle>
            <a:lvl1pPr>
              <a:defRPr/>
            </a:lvl1pPr>
          </a:lstStyle>
          <a:p>
            <a:pPr>
              <a:defRPr/>
            </a:pPr>
            <a:fld id="{4C0D9101-EF63-488D-BDCE-8ECB43BF56AF}" type="slidenum">
              <a:rPr lang="en-GB" altLang="en-US"/>
              <a:pPr>
                <a:defRPr/>
              </a:pPr>
              <a:t>‹#›</a:t>
            </a:fld>
            <a:endParaRPr lang="en-GB" altLang="en-US" dirty="0"/>
          </a:p>
        </p:txBody>
      </p:sp>
    </p:spTree>
    <p:extLst>
      <p:ext uri="{BB962C8B-B14F-4D97-AF65-F5344CB8AC3E}">
        <p14:creationId xmlns:p14="http://schemas.microsoft.com/office/powerpoint/2010/main" val="36473889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dirty="0"/>
          </a:p>
        </p:txBody>
      </p:sp>
      <p:sp>
        <p:nvSpPr>
          <p:cNvPr id="4" name="Slide Number Placeholder 5"/>
          <p:cNvSpPr>
            <a:spLocks noGrp="1"/>
          </p:cNvSpPr>
          <p:nvPr>
            <p:ph type="sldNum" sz="quarter" idx="12"/>
          </p:nvPr>
        </p:nvSpPr>
        <p:spPr/>
        <p:txBody>
          <a:bodyPr/>
          <a:lstStyle>
            <a:lvl1pPr>
              <a:defRPr/>
            </a:lvl1pPr>
          </a:lstStyle>
          <a:p>
            <a:pPr>
              <a:defRPr/>
            </a:pPr>
            <a:fld id="{720F0A4F-04D0-40B6-B0CF-623C468A2E3D}" type="slidenum">
              <a:rPr lang="en-GB" altLang="en-US"/>
              <a:pPr>
                <a:defRPr/>
              </a:pPr>
              <a:t>‹#›</a:t>
            </a:fld>
            <a:endParaRPr lang="en-GB" altLang="en-US" dirty="0"/>
          </a:p>
        </p:txBody>
      </p:sp>
    </p:spTree>
    <p:extLst>
      <p:ext uri="{BB962C8B-B14F-4D97-AF65-F5344CB8AC3E}">
        <p14:creationId xmlns:p14="http://schemas.microsoft.com/office/powerpoint/2010/main" val="314361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DBA6AF32-A668-4229-A56B-0C7A2583D4DE}" type="slidenum">
              <a:rPr lang="en-GB" altLang="en-US"/>
              <a:pPr>
                <a:defRPr/>
              </a:pPr>
              <a:t>‹#›</a:t>
            </a:fld>
            <a:endParaRPr lang="en-GB" altLang="en-US" dirty="0"/>
          </a:p>
        </p:txBody>
      </p:sp>
    </p:spTree>
    <p:extLst>
      <p:ext uri="{BB962C8B-B14F-4D97-AF65-F5344CB8AC3E}">
        <p14:creationId xmlns:p14="http://schemas.microsoft.com/office/powerpoint/2010/main" val="2537695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D91178DE-6707-432E-9667-CDB195EDC84B}" type="slidenum">
              <a:rPr lang="en-GB" altLang="en-US"/>
              <a:pPr>
                <a:defRPr/>
              </a:pPr>
              <a:t>‹#›</a:t>
            </a:fld>
            <a:endParaRPr lang="en-GB" altLang="en-US" dirty="0"/>
          </a:p>
        </p:txBody>
      </p:sp>
    </p:spTree>
    <p:extLst>
      <p:ext uri="{BB962C8B-B14F-4D97-AF65-F5344CB8AC3E}">
        <p14:creationId xmlns:p14="http://schemas.microsoft.com/office/powerpoint/2010/main" val="2392354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7B9D6D40-5917-4381-BD18-868F605746F9}" type="slidenum">
              <a:rPr lang="en-GB" altLang="en-US"/>
              <a:pPr>
                <a:defRPr/>
              </a:pPr>
              <a:t>‹#›</a:t>
            </a:fld>
            <a:endParaRPr lang="en-GB" altLang="en-US" dirty="0"/>
          </a:p>
        </p:txBody>
      </p:sp>
    </p:spTree>
    <p:extLst>
      <p:ext uri="{BB962C8B-B14F-4D97-AF65-F5344CB8AC3E}">
        <p14:creationId xmlns:p14="http://schemas.microsoft.com/office/powerpoint/2010/main" val="4226135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52B70813-4C55-40F3-B89F-177EB48D5C3E}" type="slidenum">
              <a:rPr lang="en-GB" altLang="en-US"/>
              <a:pPr>
                <a:defRPr/>
              </a:pPr>
              <a:t>‹#›</a:t>
            </a:fld>
            <a:endParaRPr lang="en-GB" altLang="en-US" dirty="0"/>
          </a:p>
        </p:txBody>
      </p:sp>
    </p:spTree>
    <p:extLst>
      <p:ext uri="{BB962C8B-B14F-4D97-AF65-F5344CB8AC3E}">
        <p14:creationId xmlns:p14="http://schemas.microsoft.com/office/powerpoint/2010/main" val="17384998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F46452F-2CBA-4A1E-8D94-D66655D1110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7011793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9769DF9-4110-4D9C-852C-B010AE9C3D4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582924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340D4E0-D81A-4A8D-A75F-916FDB5E2E8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196414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C74820D-98F0-4D18-938F-A6F8C1A62C5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289390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8A8DE807-7A6C-4EB7-81AD-BEE6382F9DC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286404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ACF9E15A-0BAF-4924-BC06-AC74CACB441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7676538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4D9F37DC-A3E3-4843-9D97-E4C406DA74B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4305436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FCF6FE3-FE39-4CD6-850D-0C921631765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66221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33E7363-D50A-4B5F-A86A-51B1EE07B85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374015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18B0D54-1CFE-4611-84A8-FE9A2913D4D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728679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9C826D-1765-46ED-A44C-0CE95728EA3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128275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ADCCC633-D566-4954-AC64-69DB1FD6ECE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12975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endParaRPr lang="en-GB"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GB"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defRPr>
            </a:lvl1pPr>
          </a:lstStyle>
          <a:p>
            <a:pPr>
              <a:defRPr/>
            </a:pPr>
            <a:fld id="{72486F8B-D419-4F76-997E-F654B869513E}" type="slidenum">
              <a:rPr lang="en-GB" altLang="en-US"/>
              <a:pPr>
                <a:defRPr/>
              </a:pPr>
              <a:t>‹#›</a:t>
            </a:fld>
            <a:endParaRPr lang="en-GB" altLang="en-US" dirty="0"/>
          </a:p>
        </p:txBody>
      </p:sp>
    </p:spTree>
    <p:extLst>
      <p:ext uri="{BB962C8B-B14F-4D97-AF65-F5344CB8AC3E}">
        <p14:creationId xmlns:p14="http://schemas.microsoft.com/office/powerpoint/2010/main" val="352963091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fontAlgn="base">
              <a:spcBef>
                <a:spcPct val="0"/>
              </a:spcBef>
              <a:spcAft>
                <a:spcPct val="0"/>
              </a:spcAft>
              <a:defRPr/>
            </a:pPr>
            <a:fld id="{4BC718FC-0EA2-4C44-9FAA-FD82EF60CFEB}"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96854743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4"/>
          <p:cNvSpPr txBox="1">
            <a:spLocks noChangeArrowheads="1"/>
          </p:cNvSpPr>
          <p:nvPr/>
        </p:nvSpPr>
        <p:spPr bwMode="auto">
          <a:xfrm>
            <a:off x="1919289" y="5661025"/>
            <a:ext cx="86439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0" fontAlgn="base" hangingPunct="0">
              <a:spcBef>
                <a:spcPct val="0"/>
              </a:spcBef>
              <a:spcAft>
                <a:spcPct val="0"/>
              </a:spcAft>
              <a:buNone/>
            </a:pPr>
            <a:r>
              <a:rPr lang="en-GB" altLang="en-US" sz="1800" u="sng" dirty="0">
                <a:solidFill>
                  <a:prstClr val="white"/>
                </a:solidFill>
                <a:latin typeface="Arial" panose="020B0604020202020204" pitchFamily="34" charset="0"/>
              </a:rPr>
              <a:t>United Nations Rights of the Child: </a:t>
            </a:r>
          </a:p>
          <a:p>
            <a:pPr eaLnBrk="0" fontAlgn="base" hangingPunct="0">
              <a:spcBef>
                <a:spcPct val="0"/>
              </a:spcBef>
              <a:spcAft>
                <a:spcPct val="0"/>
              </a:spcAft>
              <a:buNone/>
            </a:pPr>
            <a:r>
              <a:rPr lang="en-GB" altLang="en-US" sz="1800" dirty="0">
                <a:solidFill>
                  <a:prstClr val="white"/>
                </a:solidFill>
                <a:latin typeface="Arial" panose="020B0604020202020204" pitchFamily="34" charset="0"/>
              </a:rPr>
              <a:t>UNCRC:1 – Everyone under the age of 18 has all the rights in the convention. We have the responsibility to respect the rights of others</a:t>
            </a:r>
          </a:p>
          <a:p>
            <a:pPr eaLnBrk="0" fontAlgn="base" hangingPunct="0">
              <a:spcBef>
                <a:spcPct val="0"/>
              </a:spcBef>
              <a:spcAft>
                <a:spcPct val="0"/>
              </a:spcAft>
              <a:buNone/>
            </a:pPr>
            <a:endParaRPr lang="en-GB" altLang="en-US" sz="1800" dirty="0">
              <a:solidFill>
                <a:prstClr val="white"/>
              </a:solidFill>
              <a:latin typeface="Arial" panose="020B0604020202020204" pitchFamily="34" charset="0"/>
            </a:endParaRPr>
          </a:p>
        </p:txBody>
      </p:sp>
      <p:sp>
        <p:nvSpPr>
          <p:cNvPr id="7171" name="WordArt 3"/>
          <p:cNvSpPr>
            <a:spLocks noChangeArrowheads="1" noChangeShapeType="1" noTextEdit="1"/>
          </p:cNvSpPr>
          <p:nvPr/>
        </p:nvSpPr>
        <p:spPr bwMode="auto">
          <a:xfrm>
            <a:off x="2424114" y="425450"/>
            <a:ext cx="7488237" cy="1239838"/>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GB" sz="3600" kern="10" dirty="0">
                <a:ln w="12700">
                  <a:solidFill>
                    <a:srgbClr val="008000"/>
                  </a:solidFill>
                  <a:round/>
                  <a:headEnd/>
                  <a:tailEnd/>
                </a:ln>
                <a:solidFill>
                  <a:srgbClr val="CCFFFF">
                    <a:alpha val="50195"/>
                  </a:srgbClr>
                </a:solidFill>
                <a:effectLst>
                  <a:outerShdw dist="45791" dir="2021404" algn="ctr" rotWithShape="0">
                    <a:srgbClr val="9999FF"/>
                  </a:outerShdw>
                </a:effectLst>
                <a:latin typeface="Arial Black" panose="020B0A04020102020204" pitchFamily="34" charset="0"/>
              </a:rPr>
              <a:t>Respect</a:t>
            </a:r>
          </a:p>
        </p:txBody>
      </p:sp>
      <p:pic>
        <p:nvPicPr>
          <p:cNvPr id="717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19289" y="2437607"/>
            <a:ext cx="4303499" cy="2504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646127" y="2437607"/>
            <a:ext cx="3721050" cy="2504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Rectangle 1"/>
          <p:cNvSpPr>
            <a:spLocks noChangeArrowheads="1"/>
          </p:cNvSpPr>
          <p:nvPr/>
        </p:nvSpPr>
        <p:spPr bwMode="auto">
          <a:xfrm>
            <a:off x="5375276" y="5116514"/>
            <a:ext cx="2130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0" fontAlgn="base" hangingPunct="0">
              <a:spcBef>
                <a:spcPct val="0"/>
              </a:spcBef>
              <a:spcAft>
                <a:spcPct val="0"/>
              </a:spcAft>
            </a:pPr>
            <a:r>
              <a:rPr lang="en-GB" altLang="en-US" sz="2800" dirty="0">
                <a:solidFill>
                  <a:prstClr val="white"/>
                </a:solidFill>
                <a:latin typeface="Times New Roman" panose="02020603050405020304" pitchFamily="18" charset="0"/>
                <a:cs typeface="Times New Roman" panose="02020603050405020304" pitchFamily="18" charset="0"/>
              </a:rPr>
              <a:t>Luke 2:21-40</a:t>
            </a:r>
            <a:endParaRPr lang="en-GB" altLang="en-US" sz="2800" dirty="0">
              <a:solidFill>
                <a:prstClr val="white"/>
              </a:solidFill>
            </a:endParaRPr>
          </a:p>
        </p:txBody>
      </p:sp>
    </p:spTree>
    <p:extLst>
      <p:ext uri="{BB962C8B-B14F-4D97-AF65-F5344CB8AC3E}">
        <p14:creationId xmlns:p14="http://schemas.microsoft.com/office/powerpoint/2010/main" val="3908974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8093" y="175438"/>
            <a:ext cx="6769395" cy="6012711"/>
          </a:xfrm>
        </p:spPr>
        <p:txBody>
          <a:bodyPr/>
          <a:lstStyle/>
          <a:p>
            <a:pPr marL="0" indent="0">
              <a:buNone/>
            </a:pPr>
            <a:r>
              <a:rPr lang="en-GB" sz="3000" b="1" dirty="0" smtClean="0"/>
              <a:t>Christmas seems so long ago now! What happy memories do you have of Christmas Day or the days around it?</a:t>
            </a:r>
          </a:p>
          <a:p>
            <a:pPr marL="0" indent="0">
              <a:buNone/>
            </a:pPr>
            <a:endParaRPr lang="en-GB" sz="3000" b="1" dirty="0" smtClean="0"/>
          </a:p>
          <a:p>
            <a:pPr marL="0" indent="0">
              <a:buNone/>
            </a:pPr>
            <a:r>
              <a:rPr lang="en-GB" sz="3000" b="1" dirty="0" smtClean="0"/>
              <a:t>Perhaps you were able to meet a family member you haven’t seen for a while?</a:t>
            </a:r>
          </a:p>
          <a:p>
            <a:pPr marL="0" indent="0">
              <a:buNone/>
            </a:pPr>
            <a:endParaRPr lang="en-GB" sz="3000" b="1" dirty="0" smtClean="0"/>
          </a:p>
          <a:p>
            <a:pPr marL="0" indent="0">
              <a:buNone/>
            </a:pPr>
            <a:r>
              <a:rPr lang="en-GB" sz="3000" b="1" dirty="0" smtClean="0"/>
              <a:t>Maybe you got a gift that you really treasure?</a:t>
            </a:r>
          </a:p>
          <a:p>
            <a:pPr marL="0" indent="0">
              <a:buNone/>
            </a:pPr>
            <a:endParaRPr lang="en-GB" sz="3000" b="1" dirty="0" smtClean="0"/>
          </a:p>
          <a:p>
            <a:pPr marL="0" indent="0">
              <a:buNone/>
            </a:pPr>
            <a:r>
              <a:rPr lang="en-GB" sz="3000" b="1" dirty="0" smtClean="0"/>
              <a:t>You may have enjoyed some virtual calls with friends and family!</a:t>
            </a:r>
          </a:p>
          <a:p>
            <a:pPr marL="0" indent="0">
              <a:buNone/>
            </a:pPr>
            <a:endParaRPr lang="en-GB" dirty="0" smtClean="0"/>
          </a:p>
        </p:txBody>
      </p:sp>
      <p:pic>
        <p:nvPicPr>
          <p:cNvPr id="4" name="Picture 3"/>
          <p:cNvPicPr>
            <a:picLocks noChangeAspect="1"/>
          </p:cNvPicPr>
          <p:nvPr/>
        </p:nvPicPr>
        <p:blipFill>
          <a:blip r:embed="rId3"/>
          <a:stretch>
            <a:fillRect/>
          </a:stretch>
        </p:blipFill>
        <p:spPr>
          <a:xfrm>
            <a:off x="6634717" y="1461520"/>
            <a:ext cx="5440326" cy="3674449"/>
          </a:xfrm>
          <a:prstGeom prst="rect">
            <a:avLst/>
          </a:prstGeom>
        </p:spPr>
      </p:pic>
    </p:spTree>
    <p:extLst>
      <p:ext uri="{BB962C8B-B14F-4D97-AF65-F5344CB8AC3E}">
        <p14:creationId xmlns:p14="http://schemas.microsoft.com/office/powerpoint/2010/main" val="585221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8224" y="175439"/>
            <a:ext cx="5518297" cy="2365743"/>
          </a:xfrm>
        </p:spPr>
        <p:txBody>
          <a:bodyPr/>
          <a:lstStyle/>
          <a:p>
            <a:pPr marL="0" indent="0">
              <a:buNone/>
            </a:pPr>
            <a:r>
              <a:rPr lang="en-GB" sz="2500" b="1" dirty="0" smtClean="0"/>
              <a:t>For Christians the Christmas season doesn’t finished until tomorrow!  This day is known as Candlemas.</a:t>
            </a:r>
          </a:p>
          <a:p>
            <a:pPr marL="0" indent="0">
              <a:buNone/>
            </a:pPr>
            <a:r>
              <a:rPr lang="en-GB" sz="2500" b="1" dirty="0" smtClean="0"/>
              <a:t>While most of us will have taken down our Christmas decorations 12 days after Christmas day, many in other Christian countries historically remove them after Candlemas.</a:t>
            </a:r>
          </a:p>
          <a:p>
            <a:pPr marL="0" indent="0">
              <a:buNone/>
            </a:pPr>
            <a:endParaRPr lang="en-GB" sz="2800" dirty="0"/>
          </a:p>
          <a:p>
            <a:pPr marL="0" indent="0">
              <a:buNone/>
            </a:pPr>
            <a:endParaRPr lang="en-GB" sz="2800" dirty="0" smtClean="0"/>
          </a:p>
          <a:p>
            <a:pPr marL="0" indent="0">
              <a:buNone/>
            </a:pPr>
            <a:endParaRPr lang="en-GB" sz="2800" dirty="0" smtClean="0"/>
          </a:p>
        </p:txBody>
      </p:sp>
      <p:pic>
        <p:nvPicPr>
          <p:cNvPr id="4" name="Picture 3"/>
          <p:cNvPicPr>
            <a:picLocks noChangeAspect="1"/>
          </p:cNvPicPr>
          <p:nvPr/>
        </p:nvPicPr>
        <p:blipFill>
          <a:blip r:embed="rId2"/>
          <a:stretch>
            <a:fillRect/>
          </a:stretch>
        </p:blipFill>
        <p:spPr>
          <a:xfrm>
            <a:off x="497140" y="3615071"/>
            <a:ext cx="4800645" cy="2713408"/>
          </a:xfrm>
          <a:prstGeom prst="rect">
            <a:avLst/>
          </a:prstGeom>
        </p:spPr>
      </p:pic>
      <p:sp>
        <p:nvSpPr>
          <p:cNvPr id="5" name="TextBox 4"/>
          <p:cNvSpPr txBox="1"/>
          <p:nvPr/>
        </p:nvSpPr>
        <p:spPr>
          <a:xfrm>
            <a:off x="6209413" y="3242931"/>
            <a:ext cx="5465136" cy="2785378"/>
          </a:xfrm>
          <a:prstGeom prst="rect">
            <a:avLst/>
          </a:prstGeom>
          <a:noFill/>
        </p:spPr>
        <p:txBody>
          <a:bodyPr wrap="square" rtlCol="0">
            <a:spAutoFit/>
          </a:bodyPr>
          <a:lstStyle/>
          <a:p>
            <a:r>
              <a:rPr lang="en-GB" sz="2500" b="1" dirty="0" smtClean="0"/>
              <a:t>On Candlemas, many Christians bring their candles to their local church, where they are blessed and then used for the rest of the year; for Christians, </a:t>
            </a:r>
          </a:p>
          <a:p>
            <a:r>
              <a:rPr lang="en-GB" sz="2500" b="1" dirty="0" smtClean="0"/>
              <a:t>these blessed candles serve as a symbol of Jesus Christ, who referred to Himself as the Light of the World.</a:t>
            </a:r>
            <a:endParaRPr lang="en-GB" sz="2500" b="1" dirty="0"/>
          </a:p>
        </p:txBody>
      </p:sp>
      <p:pic>
        <p:nvPicPr>
          <p:cNvPr id="6" name="Picture 5"/>
          <p:cNvPicPr>
            <a:picLocks noChangeAspect="1"/>
          </p:cNvPicPr>
          <p:nvPr/>
        </p:nvPicPr>
        <p:blipFill>
          <a:blip r:embed="rId3"/>
          <a:stretch>
            <a:fillRect/>
          </a:stretch>
        </p:blipFill>
        <p:spPr>
          <a:xfrm>
            <a:off x="6900531" y="316503"/>
            <a:ext cx="3806455" cy="2533023"/>
          </a:xfrm>
          <a:prstGeom prst="rect">
            <a:avLst/>
          </a:prstGeom>
        </p:spPr>
      </p:pic>
    </p:spTree>
    <p:extLst>
      <p:ext uri="{BB962C8B-B14F-4D97-AF65-F5344CB8AC3E}">
        <p14:creationId xmlns:p14="http://schemas.microsoft.com/office/powerpoint/2010/main" val="1467420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8428" y="1433586"/>
            <a:ext cx="8566298" cy="2947027"/>
          </a:xfrm>
        </p:spPr>
        <p:txBody>
          <a:bodyPr/>
          <a:lstStyle/>
          <a:p>
            <a:r>
              <a:rPr lang="en-GB" sz="5400" b="1" dirty="0" smtClean="0"/>
              <a:t>Lets Find out more about the  Christian Festival of Candlemas. </a:t>
            </a:r>
            <a:endParaRPr lang="en-GB" sz="5400" b="1" dirty="0"/>
          </a:p>
        </p:txBody>
      </p:sp>
    </p:spTree>
    <p:extLst>
      <p:ext uri="{BB962C8B-B14F-4D97-AF65-F5344CB8AC3E}">
        <p14:creationId xmlns:p14="http://schemas.microsoft.com/office/powerpoint/2010/main" val="23395485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09600" y="274638"/>
            <a:ext cx="4483784" cy="6337005"/>
          </a:xfrm>
          <a:prstGeom prst="rect">
            <a:avLst/>
          </a:prstGeom>
        </p:spPr>
      </p:pic>
      <p:sp>
        <p:nvSpPr>
          <p:cNvPr id="5" name="TextBox 4"/>
          <p:cNvSpPr txBox="1"/>
          <p:nvPr/>
        </p:nvSpPr>
        <p:spPr>
          <a:xfrm>
            <a:off x="5762846" y="274638"/>
            <a:ext cx="6209413" cy="2185214"/>
          </a:xfrm>
          <a:prstGeom prst="rect">
            <a:avLst/>
          </a:prstGeom>
          <a:noFill/>
        </p:spPr>
        <p:txBody>
          <a:bodyPr wrap="square" rtlCol="0">
            <a:spAutoFit/>
          </a:bodyPr>
          <a:lstStyle/>
          <a:p>
            <a:r>
              <a:rPr lang="en-GB" sz="3400" b="1" dirty="0" smtClean="0"/>
              <a:t>Look carefully at this picture.</a:t>
            </a:r>
          </a:p>
          <a:p>
            <a:endParaRPr lang="en-GB" sz="3400" b="1" dirty="0"/>
          </a:p>
          <a:p>
            <a:r>
              <a:rPr lang="en-GB" sz="3400" b="1" dirty="0" smtClean="0"/>
              <a:t>It was painted by some nuns at a convent called Turvey Abbey.</a:t>
            </a:r>
            <a:endParaRPr lang="en-GB" sz="3400" b="1" dirty="0"/>
          </a:p>
        </p:txBody>
      </p:sp>
      <p:sp>
        <p:nvSpPr>
          <p:cNvPr id="6" name="TextBox 5"/>
          <p:cNvSpPr txBox="1"/>
          <p:nvPr/>
        </p:nvSpPr>
        <p:spPr>
          <a:xfrm>
            <a:off x="5762846" y="2785730"/>
            <a:ext cx="5592726" cy="3693319"/>
          </a:xfrm>
          <a:prstGeom prst="rect">
            <a:avLst/>
          </a:prstGeom>
          <a:noFill/>
        </p:spPr>
        <p:txBody>
          <a:bodyPr wrap="square" rtlCol="0">
            <a:spAutoFit/>
          </a:bodyPr>
          <a:lstStyle/>
          <a:p>
            <a:r>
              <a:rPr lang="en-GB" sz="2500" b="1" dirty="0" smtClean="0"/>
              <a:t>When we are trying to find the truth, we need to ask many questions. In today’s worship we will be trying to discover more about the faith of an old man as he waited patiently for God to fulfil his promise. </a:t>
            </a:r>
          </a:p>
          <a:p>
            <a:endParaRPr lang="en-GB" sz="2500" b="1" dirty="0" smtClean="0"/>
          </a:p>
          <a:p>
            <a:r>
              <a:rPr lang="en-GB" sz="2500" b="1" dirty="0" smtClean="0"/>
              <a:t>We will ask three questions starting with the words </a:t>
            </a:r>
            <a:r>
              <a:rPr lang="en-GB" sz="3400" b="1" i="1" dirty="0" smtClean="0"/>
              <a:t>who, what, where</a:t>
            </a:r>
            <a:r>
              <a:rPr lang="en-GB" sz="2500" b="1" dirty="0" smtClean="0"/>
              <a:t>.</a:t>
            </a:r>
            <a:endParaRPr lang="en-GB" sz="2500" b="1" dirty="0"/>
          </a:p>
        </p:txBody>
      </p:sp>
    </p:spTree>
    <p:extLst>
      <p:ext uri="{BB962C8B-B14F-4D97-AF65-F5344CB8AC3E}">
        <p14:creationId xmlns:p14="http://schemas.microsoft.com/office/powerpoint/2010/main" val="40725875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30532" y="1890132"/>
            <a:ext cx="6064102" cy="4525963"/>
          </a:xfrm>
        </p:spPr>
        <p:txBody>
          <a:bodyPr/>
          <a:lstStyle/>
          <a:p>
            <a:pPr marL="0" indent="0">
              <a:buNone/>
            </a:pPr>
            <a:r>
              <a:rPr lang="en-GB" sz="3800" b="1" i="1" dirty="0" smtClean="0"/>
              <a:t>Who</a:t>
            </a:r>
            <a:r>
              <a:rPr lang="en-GB" b="1" dirty="0" smtClean="0"/>
              <a:t> do you think is in this picture?</a:t>
            </a:r>
          </a:p>
          <a:p>
            <a:pPr marL="0" indent="0">
              <a:buNone/>
            </a:pPr>
            <a:endParaRPr lang="en-GB" dirty="0"/>
          </a:p>
        </p:txBody>
      </p:sp>
      <p:pic>
        <p:nvPicPr>
          <p:cNvPr id="4" name="Picture 3"/>
          <p:cNvPicPr>
            <a:picLocks noChangeAspect="1"/>
          </p:cNvPicPr>
          <p:nvPr/>
        </p:nvPicPr>
        <p:blipFill>
          <a:blip r:embed="rId3"/>
          <a:stretch>
            <a:fillRect/>
          </a:stretch>
        </p:blipFill>
        <p:spPr>
          <a:xfrm>
            <a:off x="715925" y="274638"/>
            <a:ext cx="4487045" cy="6340390"/>
          </a:xfrm>
          <a:prstGeom prst="rect">
            <a:avLst/>
          </a:prstGeom>
        </p:spPr>
      </p:pic>
    </p:spTree>
    <p:extLst>
      <p:ext uri="{BB962C8B-B14F-4D97-AF65-F5344CB8AC3E}">
        <p14:creationId xmlns:p14="http://schemas.microsoft.com/office/powerpoint/2010/main" val="23355002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600201"/>
            <a:ext cx="5936166" cy="4525963"/>
          </a:xfrm>
        </p:spPr>
        <p:txBody>
          <a:bodyPr/>
          <a:lstStyle/>
          <a:p>
            <a:pPr marL="0" indent="0">
              <a:buNone/>
            </a:pPr>
            <a:r>
              <a:rPr lang="en-GB" sz="3800" b="1" i="1" dirty="0" smtClean="0"/>
              <a:t>What</a:t>
            </a:r>
            <a:r>
              <a:rPr lang="en-GB" dirty="0" smtClean="0"/>
              <a:t> is each character doing with their hands? </a:t>
            </a:r>
          </a:p>
          <a:p>
            <a:pPr marL="0" indent="0">
              <a:buNone/>
            </a:pPr>
            <a:endParaRPr lang="en-GB" dirty="0"/>
          </a:p>
          <a:p>
            <a:pPr marL="0" indent="0">
              <a:buNone/>
            </a:pPr>
            <a:r>
              <a:rPr lang="en-GB" dirty="0" smtClean="0"/>
              <a:t>It might give a clue about an event that inspired this painting!</a:t>
            </a:r>
            <a:endParaRPr lang="en-GB" dirty="0"/>
          </a:p>
        </p:txBody>
      </p:sp>
      <p:pic>
        <p:nvPicPr>
          <p:cNvPr id="4" name="Picture 3"/>
          <p:cNvPicPr>
            <a:picLocks noChangeAspect="1"/>
          </p:cNvPicPr>
          <p:nvPr/>
        </p:nvPicPr>
        <p:blipFill>
          <a:blip r:embed="rId3"/>
          <a:stretch>
            <a:fillRect/>
          </a:stretch>
        </p:blipFill>
        <p:spPr>
          <a:xfrm>
            <a:off x="6910839" y="274638"/>
            <a:ext cx="4493141" cy="6340390"/>
          </a:xfrm>
          <a:prstGeom prst="rect">
            <a:avLst/>
          </a:prstGeom>
        </p:spPr>
      </p:pic>
    </p:spTree>
    <p:extLst>
      <p:ext uri="{BB962C8B-B14F-4D97-AF65-F5344CB8AC3E}">
        <p14:creationId xmlns:p14="http://schemas.microsoft.com/office/powerpoint/2010/main" val="25323340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31259" y="1812074"/>
            <a:ext cx="5560741" cy="4525963"/>
          </a:xfrm>
        </p:spPr>
        <p:txBody>
          <a:bodyPr/>
          <a:lstStyle/>
          <a:p>
            <a:pPr marL="0" indent="0">
              <a:buNone/>
            </a:pPr>
            <a:r>
              <a:rPr lang="en-GB" sz="3800" b="1" i="1" dirty="0" smtClean="0"/>
              <a:t>Where</a:t>
            </a:r>
            <a:r>
              <a:rPr lang="en-GB" dirty="0" smtClean="0"/>
              <a:t> are the different characters looking?</a:t>
            </a:r>
            <a:endParaRPr lang="en-GB" dirty="0"/>
          </a:p>
        </p:txBody>
      </p:sp>
      <p:pic>
        <p:nvPicPr>
          <p:cNvPr id="4" name="Picture 3"/>
          <p:cNvPicPr>
            <a:picLocks noChangeAspect="1"/>
          </p:cNvPicPr>
          <p:nvPr/>
        </p:nvPicPr>
        <p:blipFill>
          <a:blip r:embed="rId3"/>
          <a:stretch>
            <a:fillRect/>
          </a:stretch>
        </p:blipFill>
        <p:spPr>
          <a:xfrm>
            <a:off x="1306951" y="274638"/>
            <a:ext cx="4493141" cy="6340390"/>
          </a:xfrm>
          <a:prstGeom prst="rect">
            <a:avLst/>
          </a:prstGeom>
        </p:spPr>
      </p:pic>
    </p:spTree>
    <p:extLst>
      <p:ext uri="{BB962C8B-B14F-4D97-AF65-F5344CB8AC3E}">
        <p14:creationId xmlns:p14="http://schemas.microsoft.com/office/powerpoint/2010/main" val="32811976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0029" y="440473"/>
            <a:ext cx="10972800" cy="4525963"/>
          </a:xfrm>
        </p:spPr>
        <p:txBody>
          <a:bodyPr/>
          <a:lstStyle/>
          <a:p>
            <a:pPr marL="0" indent="0">
              <a:buNone/>
            </a:pPr>
            <a:r>
              <a:rPr lang="en-GB" b="1" dirty="0" smtClean="0"/>
              <a:t>This story is about an old man  called Simeon and an old woman called Anna; they were waiting for somebody special to arrive.  God had promised that they would see the Saviour of the World before they died.  Even when others thought they were foolish, they were sure that God would keep his promise.</a:t>
            </a:r>
          </a:p>
          <a:p>
            <a:pPr marL="0" indent="0">
              <a:buNone/>
            </a:pPr>
            <a:endParaRPr lang="en-GB" b="1" dirty="0" smtClean="0"/>
          </a:p>
          <a:p>
            <a:pPr marL="0" indent="0">
              <a:buNone/>
            </a:pPr>
            <a:r>
              <a:rPr lang="en-GB" b="1" dirty="0" smtClean="0"/>
              <a:t>They were waiting for the Saviour of the World to come. God had said that they would see him before they died.  Time was running out.  Simeon and Anna were now very old but still they were sure God would keep his promise.  </a:t>
            </a:r>
            <a:endParaRPr lang="en-GB" b="1" dirty="0"/>
          </a:p>
        </p:txBody>
      </p:sp>
    </p:spTree>
    <p:extLst>
      <p:ext uri="{BB962C8B-B14F-4D97-AF65-F5344CB8AC3E}">
        <p14:creationId xmlns:p14="http://schemas.microsoft.com/office/powerpoint/2010/main" val="23522413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576" y="295508"/>
            <a:ext cx="10972800" cy="4525963"/>
          </a:xfrm>
        </p:spPr>
        <p:txBody>
          <a:bodyPr/>
          <a:lstStyle/>
          <a:p>
            <a:pPr marL="0" indent="0">
              <a:buNone/>
            </a:pPr>
            <a:r>
              <a:rPr lang="en-GB" sz="3000" b="1" dirty="0" smtClean="0"/>
              <a:t>They waited in the Temple.  Together Simeon and Anna watched as worshippers came to the holy place and then left, but none was Saviour of the World. Sometimes people would make fun of Simeon and Anna. “You are old, you will die soon. You have waited in vain. You must have been mistaken.” But they had courage. They believed that God would keep his promise.</a:t>
            </a:r>
          </a:p>
          <a:p>
            <a:pPr marL="0" indent="0">
              <a:buNone/>
            </a:pPr>
            <a:endParaRPr lang="en-GB" sz="3000" b="1" dirty="0"/>
          </a:p>
          <a:p>
            <a:pPr marL="0" indent="0">
              <a:buNone/>
            </a:pPr>
            <a:r>
              <a:rPr lang="en-GB" sz="3000" b="1" dirty="0" smtClean="0"/>
              <a:t>Simeon and Anna believed that God would reveal it to them.  And that is exactly what happened.  One day Simeon looked up and saw Mary and Joseph climbing the steps of the Temple.  Mary was carrying the baby Jesus in her arms. They had brought two white doves as a thank you offering for the precious child and from that moment Simeon saw the baby, he knew, God had kept his promise.</a:t>
            </a:r>
            <a:endParaRPr lang="en-GB" sz="3000" b="1" dirty="0"/>
          </a:p>
        </p:txBody>
      </p:sp>
    </p:spTree>
    <p:extLst>
      <p:ext uri="{BB962C8B-B14F-4D97-AF65-F5344CB8AC3E}">
        <p14:creationId xmlns:p14="http://schemas.microsoft.com/office/powerpoint/2010/main" val="41776241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0390" y="250905"/>
            <a:ext cx="10972800" cy="4525963"/>
          </a:xfrm>
        </p:spPr>
        <p:txBody>
          <a:bodyPr/>
          <a:lstStyle/>
          <a:p>
            <a:pPr marL="0" indent="0">
              <a:buNone/>
            </a:pPr>
            <a:r>
              <a:rPr lang="en-GB" b="1" dirty="0" smtClean="0"/>
              <a:t>These were the words Simeon said:</a:t>
            </a:r>
          </a:p>
          <a:p>
            <a:pPr marL="0" indent="0">
              <a:buNone/>
            </a:pPr>
            <a:endParaRPr lang="en-GB" b="1" dirty="0" smtClean="0"/>
          </a:p>
          <a:p>
            <a:pPr marL="0" indent="0">
              <a:buNone/>
            </a:pPr>
            <a:r>
              <a:rPr lang="en-GB" sz="3000" b="1" i="1" dirty="0" smtClean="0">
                <a:latin typeface="Andalus" panose="02020603050405020304" pitchFamily="18" charset="-78"/>
                <a:cs typeface="Andalus" panose="02020603050405020304" pitchFamily="18" charset="-78"/>
              </a:rPr>
              <a:t>Now, Lord, you have kept your word: let your servant go in peace.</a:t>
            </a:r>
          </a:p>
          <a:p>
            <a:pPr marL="0" indent="0">
              <a:buNone/>
            </a:pPr>
            <a:r>
              <a:rPr lang="en-GB" sz="3000" b="1" i="1" dirty="0" smtClean="0">
                <a:latin typeface="Andalus" panose="02020603050405020304" pitchFamily="18" charset="-78"/>
                <a:cs typeface="Andalus" panose="02020603050405020304" pitchFamily="18" charset="-78"/>
              </a:rPr>
              <a:t>With my own eyes  have seen the salvation</a:t>
            </a:r>
          </a:p>
          <a:p>
            <a:pPr marL="0" indent="0">
              <a:buNone/>
            </a:pPr>
            <a:r>
              <a:rPr lang="en-GB" sz="3000" b="1" i="1" dirty="0">
                <a:latin typeface="Andalus" panose="02020603050405020304" pitchFamily="18" charset="-78"/>
                <a:cs typeface="Andalus" panose="02020603050405020304" pitchFamily="18" charset="-78"/>
              </a:rPr>
              <a:t>w</a:t>
            </a:r>
            <a:r>
              <a:rPr lang="en-GB" sz="3000" b="1" i="1" dirty="0" smtClean="0">
                <a:latin typeface="Andalus" panose="02020603050405020304" pitchFamily="18" charset="-78"/>
                <a:cs typeface="Andalus" panose="02020603050405020304" pitchFamily="18" charset="-78"/>
              </a:rPr>
              <a:t>hich you have prepared in the sight of every people:</a:t>
            </a:r>
          </a:p>
          <a:p>
            <a:pPr marL="0" indent="0">
              <a:buNone/>
            </a:pPr>
            <a:r>
              <a:rPr lang="en-GB" sz="3000" b="1" i="1" dirty="0">
                <a:latin typeface="Andalus" panose="02020603050405020304" pitchFamily="18" charset="-78"/>
                <a:cs typeface="Andalus" panose="02020603050405020304" pitchFamily="18" charset="-78"/>
              </a:rPr>
              <a:t>a</a:t>
            </a:r>
            <a:r>
              <a:rPr lang="en-GB" sz="3000" b="1" i="1" dirty="0" smtClean="0">
                <a:latin typeface="Andalus" panose="02020603050405020304" pitchFamily="18" charset="-78"/>
                <a:cs typeface="Andalus" panose="02020603050405020304" pitchFamily="18" charset="-78"/>
              </a:rPr>
              <a:t> light to reveal you to the nations and the glory of your people Israel.</a:t>
            </a:r>
          </a:p>
          <a:p>
            <a:pPr marL="0" indent="0">
              <a:buNone/>
            </a:pPr>
            <a:r>
              <a:rPr lang="en-GB" sz="2600" b="1" i="1" dirty="0" smtClean="0">
                <a:latin typeface="Andalus" panose="02020603050405020304" pitchFamily="18" charset="-78"/>
                <a:cs typeface="Andalus" panose="02020603050405020304" pitchFamily="18" charset="-78"/>
              </a:rPr>
              <a:t>(Luke 2.29-32)</a:t>
            </a:r>
          </a:p>
          <a:p>
            <a:pPr marL="0" indent="0">
              <a:buNone/>
            </a:pPr>
            <a:endParaRPr lang="en-GB" sz="2600" b="1" i="1" dirty="0" smtClean="0">
              <a:latin typeface="Andalus" panose="02020603050405020304" pitchFamily="18" charset="-78"/>
              <a:cs typeface="Andalus" panose="02020603050405020304" pitchFamily="18" charset="-78"/>
            </a:endParaRPr>
          </a:p>
          <a:p>
            <a:pPr marL="0" indent="0">
              <a:buNone/>
            </a:pPr>
            <a:r>
              <a:rPr lang="en-GB" b="1" dirty="0" smtClean="0"/>
              <a:t>These are the words of the Nunc Dimittis. </a:t>
            </a:r>
            <a:r>
              <a:rPr lang="en-GB" b="1" smtClean="0"/>
              <a:t>They </a:t>
            </a:r>
            <a:r>
              <a:rPr lang="en-GB" b="1" dirty="0" smtClean="0"/>
              <a:t>are spoken by Christians to this very day, often at times of worship in the evening or night.</a:t>
            </a:r>
            <a:endParaRPr lang="en-GB" b="1" dirty="0"/>
          </a:p>
        </p:txBody>
      </p:sp>
    </p:spTree>
    <p:extLst>
      <p:ext uri="{BB962C8B-B14F-4D97-AF65-F5344CB8AC3E}">
        <p14:creationId xmlns:p14="http://schemas.microsoft.com/office/powerpoint/2010/main" val="5017029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458" y="0"/>
            <a:ext cx="8913542" cy="4525963"/>
          </a:xfrm>
        </p:spPr>
        <p:txBody>
          <a:bodyPr/>
          <a:lstStyle/>
          <a:p>
            <a:pPr marL="0" indent="0">
              <a:buNone/>
            </a:pPr>
            <a:r>
              <a:rPr lang="en-GB" sz="3000" b="1" dirty="0" smtClean="0"/>
              <a:t>Time for reflection:</a:t>
            </a:r>
          </a:p>
          <a:p>
            <a:pPr marL="0" indent="0">
              <a:buNone/>
            </a:pPr>
            <a:endParaRPr lang="en-GB" sz="3000" b="1" dirty="0" smtClean="0"/>
          </a:p>
          <a:p>
            <a:pPr marL="0" indent="0">
              <a:buNone/>
            </a:pPr>
            <a:r>
              <a:rPr lang="en-GB" sz="3000" b="1" dirty="0" smtClean="0"/>
              <a:t>Simeon knew that Jesus would bring light to the world with his message of love and peace.</a:t>
            </a:r>
          </a:p>
          <a:p>
            <a:pPr marL="0" indent="0">
              <a:buNone/>
            </a:pPr>
            <a:endParaRPr lang="en-GB" sz="3000" b="1" dirty="0"/>
          </a:p>
          <a:p>
            <a:pPr marL="0" indent="0">
              <a:buNone/>
            </a:pPr>
            <a:r>
              <a:rPr lang="en-GB" sz="3000" b="1" dirty="0" smtClean="0"/>
              <a:t>This is why long ago before electricity Christians brought their candles to the church on the feast of Candlemas to be blessed.</a:t>
            </a:r>
          </a:p>
          <a:p>
            <a:pPr marL="0" indent="0">
              <a:buNone/>
            </a:pPr>
            <a:endParaRPr lang="en-GB" sz="3000" b="1" dirty="0" smtClean="0"/>
          </a:p>
          <a:p>
            <a:pPr marL="0" indent="0">
              <a:buNone/>
            </a:pPr>
            <a:r>
              <a:rPr lang="en-GB" sz="3000" b="1" dirty="0" smtClean="0"/>
              <a:t>In services around the world today candles are still li in churches as Christians pray for the light of Christ to shine in the dark places of the world where there is a war and suffering.</a:t>
            </a:r>
          </a:p>
        </p:txBody>
      </p:sp>
    </p:spTree>
    <p:extLst>
      <p:ext uri="{BB962C8B-B14F-4D97-AF65-F5344CB8AC3E}">
        <p14:creationId xmlns:p14="http://schemas.microsoft.com/office/powerpoint/2010/main" val="41003976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90371" y="1148110"/>
            <a:ext cx="4835912" cy="4525963"/>
          </a:xfrm>
        </p:spPr>
        <p:txBody>
          <a:bodyPr/>
          <a:lstStyle/>
          <a:p>
            <a:pPr marL="0" indent="0">
              <a:buNone/>
            </a:pPr>
            <a:r>
              <a:rPr lang="en-GB" sz="3800" b="1" dirty="0" smtClean="0"/>
              <a:t>Candle, burn with golden fire in the darkest night;</a:t>
            </a:r>
          </a:p>
          <a:p>
            <a:pPr marL="0" indent="0">
              <a:buNone/>
            </a:pPr>
            <a:r>
              <a:rPr lang="en-GB" sz="3800" b="1" dirty="0" smtClean="0"/>
              <a:t>Jess help us follow you; </a:t>
            </a:r>
          </a:p>
          <a:p>
            <a:pPr marL="0" indent="0">
              <a:buNone/>
            </a:pPr>
            <a:r>
              <a:rPr lang="en-GB" sz="3800" b="1" dirty="0" smtClean="0"/>
              <a:t>make our whole world bright.</a:t>
            </a:r>
          </a:p>
        </p:txBody>
      </p:sp>
      <p:pic>
        <p:nvPicPr>
          <p:cNvPr id="5" name="Picture 4"/>
          <p:cNvPicPr>
            <a:picLocks noChangeAspect="1"/>
          </p:cNvPicPr>
          <p:nvPr/>
        </p:nvPicPr>
        <p:blipFill>
          <a:blip r:embed="rId2"/>
          <a:stretch>
            <a:fillRect/>
          </a:stretch>
        </p:blipFill>
        <p:spPr>
          <a:xfrm>
            <a:off x="366130" y="1417638"/>
            <a:ext cx="5972897" cy="3986909"/>
          </a:xfrm>
          <a:prstGeom prst="rect">
            <a:avLst/>
          </a:prstGeom>
        </p:spPr>
      </p:pic>
    </p:spTree>
    <p:extLst>
      <p:ext uri="{BB962C8B-B14F-4D97-AF65-F5344CB8AC3E}">
        <p14:creationId xmlns:p14="http://schemas.microsoft.com/office/powerpoint/2010/main" val="36450183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1992314" y="790576"/>
            <a:ext cx="8207375" cy="521652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None/>
            </a:pPr>
            <a:r>
              <a:rPr lang="en-US" altLang="en-US" sz="2800">
                <a:solidFill>
                  <a:srgbClr val="000000"/>
                </a:solidFill>
                <a:latin typeface="Comic Sans MS" pitchFamily="66" charset="0"/>
              </a:rPr>
              <a:t>Praise Him, Praise Him!</a:t>
            </a:r>
            <a:br>
              <a:rPr lang="en-US" altLang="en-US" sz="2800">
                <a:solidFill>
                  <a:srgbClr val="000000"/>
                </a:solidFill>
                <a:latin typeface="Comic Sans MS" pitchFamily="66" charset="0"/>
              </a:rPr>
            </a:br>
            <a:r>
              <a:rPr lang="en-US" altLang="en-US" sz="2800">
                <a:solidFill>
                  <a:srgbClr val="000000"/>
                </a:solidFill>
                <a:latin typeface="Comic Sans MS" pitchFamily="66" charset="0"/>
              </a:rPr>
              <a:t>Praise Him in the morning,</a:t>
            </a:r>
            <a:br>
              <a:rPr lang="en-US" altLang="en-US" sz="2800">
                <a:solidFill>
                  <a:srgbClr val="000000"/>
                </a:solidFill>
                <a:latin typeface="Comic Sans MS" pitchFamily="66" charset="0"/>
              </a:rPr>
            </a:br>
            <a:r>
              <a:rPr lang="en-US" altLang="en-US" sz="2800">
                <a:solidFill>
                  <a:srgbClr val="000000"/>
                </a:solidFill>
                <a:latin typeface="Comic Sans MS" pitchFamily="66" charset="0"/>
              </a:rPr>
              <a:t>Praise Him in the noon-time,</a:t>
            </a:r>
            <a:br>
              <a:rPr lang="en-US" altLang="en-US" sz="2800">
                <a:solidFill>
                  <a:srgbClr val="000000"/>
                </a:solidFill>
                <a:latin typeface="Comic Sans MS" pitchFamily="66" charset="0"/>
              </a:rPr>
            </a:br>
            <a:r>
              <a:rPr lang="en-US" altLang="en-US" sz="2800">
                <a:solidFill>
                  <a:srgbClr val="000000"/>
                </a:solidFill>
                <a:latin typeface="Comic Sans MS" pitchFamily="66" charset="0"/>
              </a:rPr>
              <a:t>Praise Him, Praise Him!</a:t>
            </a:r>
            <a:br>
              <a:rPr lang="en-US" altLang="en-US" sz="2800">
                <a:solidFill>
                  <a:srgbClr val="000000"/>
                </a:solidFill>
                <a:latin typeface="Comic Sans MS" pitchFamily="66" charset="0"/>
              </a:rPr>
            </a:br>
            <a:r>
              <a:rPr lang="en-US" altLang="en-US" sz="2800">
                <a:solidFill>
                  <a:srgbClr val="000000"/>
                </a:solidFill>
                <a:latin typeface="Comic Sans MS" pitchFamily="66" charset="0"/>
              </a:rPr>
              <a:t>Praise Him when the sun goes down.</a:t>
            </a:r>
          </a:p>
          <a:p>
            <a:pPr eaLnBrk="1" fontAlgn="base" hangingPunct="1">
              <a:spcBef>
                <a:spcPct val="0"/>
              </a:spcBef>
              <a:spcAft>
                <a:spcPct val="0"/>
              </a:spcAft>
              <a:buNone/>
            </a:pPr>
            <a:endParaRPr lang="en-GB" altLang="en-US" sz="2800">
              <a:solidFill>
                <a:srgbClr val="000000"/>
              </a:solidFill>
              <a:latin typeface="Comic Sans MS" pitchFamily="66" charset="0"/>
            </a:endParaRPr>
          </a:p>
          <a:p>
            <a:pPr eaLnBrk="1" fontAlgn="base" hangingPunct="1">
              <a:spcBef>
                <a:spcPct val="0"/>
              </a:spcBef>
              <a:spcAft>
                <a:spcPct val="0"/>
              </a:spcAft>
              <a:buNone/>
            </a:pPr>
            <a:endParaRPr lang="en-GB" altLang="en-US" sz="2800">
              <a:solidFill>
                <a:srgbClr val="000000"/>
              </a:solidFill>
              <a:latin typeface="Comic Sans MS" pitchFamily="66" charset="0"/>
            </a:endParaRPr>
          </a:p>
          <a:p>
            <a:pPr eaLnBrk="1" fontAlgn="base" hangingPunct="1">
              <a:spcBef>
                <a:spcPct val="0"/>
              </a:spcBef>
              <a:spcAft>
                <a:spcPct val="0"/>
              </a:spcAft>
              <a:buNone/>
            </a:pPr>
            <a:r>
              <a:rPr lang="en-GB" altLang="en-US" sz="2800">
                <a:solidFill>
                  <a:srgbClr val="000000"/>
                </a:solidFill>
                <a:latin typeface="Comic Sans MS" pitchFamily="66" charset="0"/>
              </a:rPr>
              <a:t>Trust Him, Trust Him!</a:t>
            </a:r>
          </a:p>
          <a:p>
            <a:pPr eaLnBrk="1" fontAlgn="base" hangingPunct="1">
              <a:spcBef>
                <a:spcPct val="0"/>
              </a:spcBef>
              <a:spcAft>
                <a:spcPct val="0"/>
              </a:spcAft>
              <a:buNone/>
            </a:pPr>
            <a:r>
              <a:rPr lang="en-GB" altLang="en-US" sz="2800">
                <a:solidFill>
                  <a:srgbClr val="000000"/>
                </a:solidFill>
                <a:latin typeface="Comic Sans MS" pitchFamily="66" charset="0"/>
              </a:rPr>
              <a:t>Trust Him in the morning,</a:t>
            </a:r>
          </a:p>
          <a:p>
            <a:pPr eaLnBrk="1" fontAlgn="base" hangingPunct="1">
              <a:spcBef>
                <a:spcPct val="0"/>
              </a:spcBef>
              <a:spcAft>
                <a:spcPct val="0"/>
              </a:spcAft>
              <a:buNone/>
            </a:pPr>
            <a:r>
              <a:rPr lang="en-GB" altLang="en-US" sz="2800">
                <a:solidFill>
                  <a:srgbClr val="000000"/>
                </a:solidFill>
                <a:latin typeface="Comic Sans MS" pitchFamily="66" charset="0"/>
              </a:rPr>
              <a:t>Trust Him in the noon-time,</a:t>
            </a:r>
          </a:p>
          <a:p>
            <a:pPr eaLnBrk="1" fontAlgn="base" hangingPunct="1">
              <a:spcBef>
                <a:spcPct val="0"/>
              </a:spcBef>
              <a:spcAft>
                <a:spcPct val="0"/>
              </a:spcAft>
              <a:buNone/>
            </a:pPr>
            <a:r>
              <a:rPr lang="en-GB" altLang="en-US" sz="2800">
                <a:solidFill>
                  <a:srgbClr val="000000"/>
                </a:solidFill>
                <a:latin typeface="Comic Sans MS" pitchFamily="66" charset="0"/>
              </a:rPr>
              <a:t>Trust Him, Trust Him!</a:t>
            </a:r>
          </a:p>
          <a:p>
            <a:pPr eaLnBrk="1" fontAlgn="base" hangingPunct="1">
              <a:spcBef>
                <a:spcPct val="0"/>
              </a:spcBef>
              <a:spcAft>
                <a:spcPct val="0"/>
              </a:spcAft>
              <a:buNone/>
            </a:pPr>
            <a:r>
              <a:rPr lang="en-GB" altLang="en-US" sz="2800">
                <a:solidFill>
                  <a:srgbClr val="000000"/>
                </a:solidFill>
                <a:latin typeface="Comic Sans MS" pitchFamily="66" charset="0"/>
              </a:rPr>
              <a:t>Trust Him when the sun goes down.         1/2</a:t>
            </a:r>
            <a:endParaRPr lang="en-US" altLang="en-US" sz="2800">
              <a:solidFill>
                <a:srgbClr val="000000"/>
              </a:solidFill>
              <a:latin typeface="Comic Sans MS" pitchFamily="66" charset="0"/>
            </a:endParaRPr>
          </a:p>
        </p:txBody>
      </p:sp>
    </p:spTree>
    <p:extLst>
      <p:ext uri="{BB962C8B-B14F-4D97-AF65-F5344CB8AC3E}">
        <p14:creationId xmlns:p14="http://schemas.microsoft.com/office/powerpoint/2010/main" val="12379848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1992314" y="790576"/>
            <a:ext cx="8207375" cy="521652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None/>
            </a:pPr>
            <a:r>
              <a:rPr lang="en-GB" altLang="en-US" sz="2800">
                <a:solidFill>
                  <a:srgbClr val="000000"/>
                </a:solidFill>
                <a:latin typeface="Comic Sans MS" pitchFamily="66" charset="0"/>
              </a:rPr>
              <a:t>Serve Him, Serve Him!</a:t>
            </a:r>
          </a:p>
          <a:p>
            <a:pPr eaLnBrk="1" fontAlgn="base" hangingPunct="1">
              <a:spcBef>
                <a:spcPct val="0"/>
              </a:spcBef>
              <a:spcAft>
                <a:spcPct val="0"/>
              </a:spcAft>
              <a:buNone/>
            </a:pPr>
            <a:r>
              <a:rPr lang="en-GB" altLang="en-US" sz="2800">
                <a:solidFill>
                  <a:srgbClr val="000000"/>
                </a:solidFill>
                <a:latin typeface="Comic Sans MS" pitchFamily="66" charset="0"/>
              </a:rPr>
              <a:t>Serve Him in the morning,</a:t>
            </a:r>
          </a:p>
          <a:p>
            <a:pPr eaLnBrk="1" fontAlgn="base" hangingPunct="1">
              <a:spcBef>
                <a:spcPct val="0"/>
              </a:spcBef>
              <a:spcAft>
                <a:spcPct val="0"/>
              </a:spcAft>
              <a:buNone/>
            </a:pPr>
            <a:r>
              <a:rPr lang="en-GB" altLang="en-US" sz="2800">
                <a:solidFill>
                  <a:srgbClr val="000000"/>
                </a:solidFill>
                <a:latin typeface="Comic Sans MS" pitchFamily="66" charset="0"/>
              </a:rPr>
              <a:t>Serve Him in the noon-time,</a:t>
            </a:r>
          </a:p>
          <a:p>
            <a:pPr eaLnBrk="1" fontAlgn="base" hangingPunct="1">
              <a:spcBef>
                <a:spcPct val="0"/>
              </a:spcBef>
              <a:spcAft>
                <a:spcPct val="0"/>
              </a:spcAft>
              <a:buNone/>
            </a:pPr>
            <a:r>
              <a:rPr lang="en-GB" altLang="en-US" sz="2800">
                <a:solidFill>
                  <a:srgbClr val="000000"/>
                </a:solidFill>
                <a:latin typeface="Comic Sans MS" pitchFamily="66" charset="0"/>
              </a:rPr>
              <a:t>Serve Him, Serve Him!</a:t>
            </a:r>
          </a:p>
          <a:p>
            <a:pPr eaLnBrk="1" fontAlgn="base" hangingPunct="1">
              <a:spcBef>
                <a:spcPct val="0"/>
              </a:spcBef>
              <a:spcAft>
                <a:spcPct val="0"/>
              </a:spcAft>
              <a:buNone/>
            </a:pPr>
            <a:r>
              <a:rPr lang="en-GB" altLang="en-US" sz="2800">
                <a:solidFill>
                  <a:srgbClr val="000000"/>
                </a:solidFill>
                <a:latin typeface="Comic Sans MS" pitchFamily="66" charset="0"/>
              </a:rPr>
              <a:t>Serve Him when the sun goes down. </a:t>
            </a:r>
          </a:p>
          <a:p>
            <a:pPr eaLnBrk="1" fontAlgn="base" hangingPunct="1">
              <a:spcBef>
                <a:spcPct val="0"/>
              </a:spcBef>
              <a:spcAft>
                <a:spcPct val="0"/>
              </a:spcAft>
              <a:buNone/>
            </a:pPr>
            <a:endParaRPr lang="en-GB" altLang="en-US" sz="2800">
              <a:solidFill>
                <a:srgbClr val="000000"/>
              </a:solidFill>
              <a:latin typeface="Comic Sans MS" pitchFamily="66" charset="0"/>
            </a:endParaRPr>
          </a:p>
          <a:p>
            <a:pPr eaLnBrk="1" fontAlgn="base" hangingPunct="1">
              <a:spcBef>
                <a:spcPct val="0"/>
              </a:spcBef>
              <a:spcAft>
                <a:spcPct val="0"/>
              </a:spcAft>
              <a:buNone/>
            </a:pPr>
            <a:endParaRPr lang="en-GB" altLang="en-US" sz="2800">
              <a:solidFill>
                <a:srgbClr val="000000"/>
              </a:solidFill>
              <a:latin typeface="Comic Sans MS" pitchFamily="66" charset="0"/>
            </a:endParaRPr>
          </a:p>
          <a:p>
            <a:pPr eaLnBrk="1" fontAlgn="base" hangingPunct="1">
              <a:spcBef>
                <a:spcPct val="0"/>
              </a:spcBef>
              <a:spcAft>
                <a:spcPct val="0"/>
              </a:spcAft>
              <a:buNone/>
            </a:pPr>
            <a:r>
              <a:rPr lang="en-US" altLang="en-US" sz="2800">
                <a:solidFill>
                  <a:srgbClr val="000000"/>
                </a:solidFill>
                <a:latin typeface="Comic Sans MS" pitchFamily="66" charset="0"/>
              </a:rPr>
              <a:t>Praise Him, Praise Him!</a:t>
            </a:r>
            <a:br>
              <a:rPr lang="en-US" altLang="en-US" sz="2800">
                <a:solidFill>
                  <a:srgbClr val="000000"/>
                </a:solidFill>
                <a:latin typeface="Comic Sans MS" pitchFamily="66" charset="0"/>
              </a:rPr>
            </a:br>
            <a:r>
              <a:rPr lang="en-US" altLang="en-US" sz="2800">
                <a:solidFill>
                  <a:srgbClr val="000000"/>
                </a:solidFill>
                <a:latin typeface="Comic Sans MS" pitchFamily="66" charset="0"/>
              </a:rPr>
              <a:t>Praise Him in the morning,</a:t>
            </a:r>
            <a:br>
              <a:rPr lang="en-US" altLang="en-US" sz="2800">
                <a:solidFill>
                  <a:srgbClr val="000000"/>
                </a:solidFill>
                <a:latin typeface="Comic Sans MS" pitchFamily="66" charset="0"/>
              </a:rPr>
            </a:br>
            <a:r>
              <a:rPr lang="en-US" altLang="en-US" sz="2800">
                <a:solidFill>
                  <a:srgbClr val="000000"/>
                </a:solidFill>
                <a:latin typeface="Comic Sans MS" pitchFamily="66" charset="0"/>
              </a:rPr>
              <a:t>Praise Him in the noon-time,</a:t>
            </a:r>
            <a:br>
              <a:rPr lang="en-US" altLang="en-US" sz="2800">
                <a:solidFill>
                  <a:srgbClr val="000000"/>
                </a:solidFill>
                <a:latin typeface="Comic Sans MS" pitchFamily="66" charset="0"/>
              </a:rPr>
            </a:br>
            <a:r>
              <a:rPr lang="en-US" altLang="en-US" sz="2800">
                <a:solidFill>
                  <a:srgbClr val="000000"/>
                </a:solidFill>
                <a:latin typeface="Comic Sans MS" pitchFamily="66" charset="0"/>
              </a:rPr>
              <a:t>Praise Him, Praise Him!</a:t>
            </a:r>
            <a:br>
              <a:rPr lang="en-US" altLang="en-US" sz="2800">
                <a:solidFill>
                  <a:srgbClr val="000000"/>
                </a:solidFill>
                <a:latin typeface="Comic Sans MS" pitchFamily="66" charset="0"/>
              </a:rPr>
            </a:br>
            <a:r>
              <a:rPr lang="en-US" altLang="en-US" sz="2800">
                <a:solidFill>
                  <a:srgbClr val="000000"/>
                </a:solidFill>
                <a:latin typeface="Comic Sans MS" pitchFamily="66" charset="0"/>
              </a:rPr>
              <a:t>Praise Him when the sun goes down.        2/2</a:t>
            </a:r>
          </a:p>
        </p:txBody>
      </p:sp>
    </p:spTree>
    <p:extLst>
      <p:ext uri="{BB962C8B-B14F-4D97-AF65-F5344CB8AC3E}">
        <p14:creationId xmlns:p14="http://schemas.microsoft.com/office/powerpoint/2010/main" val="25962151"/>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TotalTime>
  <Words>969</Words>
  <Application>Microsoft Office PowerPoint</Application>
  <PresentationFormat>Widescreen</PresentationFormat>
  <Paragraphs>81</Paragraphs>
  <Slides>15</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15</vt:i4>
      </vt:variant>
    </vt:vector>
  </HeadingPairs>
  <TitlesOfParts>
    <vt:vector size="23" baseType="lpstr">
      <vt:lpstr>Andalus</vt:lpstr>
      <vt:lpstr>Arial</vt:lpstr>
      <vt:lpstr>Arial Black</vt:lpstr>
      <vt:lpstr>Calibri</vt:lpstr>
      <vt:lpstr>Comic Sans MS</vt:lpstr>
      <vt:lpstr>Times New Roman</vt:lpstr>
      <vt:lpstr>1_Office Theme</vt:lpstr>
      <vt:lpstr>Default Design</vt:lpstr>
      <vt:lpstr>PowerPoint Presentation</vt:lpstr>
      <vt:lpstr>PowerPoint Presentation</vt:lpstr>
      <vt:lpstr>PowerPoint Presentation</vt:lpstr>
      <vt:lpstr>Lets Find out more about the  Christian Festival of Candlemas.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Mary's Junior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glillywhite</dc:creator>
  <cp:lastModifiedBy>glillywhite</cp:lastModifiedBy>
  <cp:revision>12</cp:revision>
  <dcterms:created xsi:type="dcterms:W3CDTF">2021-01-26T10:48:57Z</dcterms:created>
  <dcterms:modified xsi:type="dcterms:W3CDTF">2021-01-26T11:59:54Z</dcterms:modified>
</cp:coreProperties>
</file>