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handoutMasterIdLst>
    <p:handoutMasterId r:id="rId9"/>
  </p:handoutMasterIdLst>
  <p:sldIdLst>
    <p:sldId id="261" r:id="rId2"/>
    <p:sldId id="256" r:id="rId3"/>
    <p:sldId id="257" r:id="rId4"/>
    <p:sldId id="258" r:id="rId5"/>
    <p:sldId id="259" r:id="rId6"/>
    <p:sldId id="262" r:id="rId7"/>
  </p:sldIdLst>
  <p:sldSz cx="9144000" cy="6858000" type="screen4x3"/>
  <p:notesSz cx="6669088"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212"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98135"/>
          </a:xfrm>
          <a:prstGeom prst="rect">
            <a:avLst/>
          </a:prstGeom>
        </p:spPr>
        <p:txBody>
          <a:bodyPr vert="horz" lIns="91440" tIns="45720" rIns="91440" bIns="45720" rtlCol="0"/>
          <a:lstStyle>
            <a:lvl1pPr algn="r">
              <a:defRPr sz="1200"/>
            </a:lvl1pPr>
          </a:lstStyle>
          <a:p>
            <a:fld id="{CEDA815E-2747-4AEB-A430-C3A7BE686C0A}" type="datetimeFigureOut">
              <a:rPr lang="en-GB" smtClean="0"/>
              <a:t>12/06/2020</a:t>
            </a:fld>
            <a:endParaRPr lang="en-GB"/>
          </a:p>
        </p:txBody>
      </p:sp>
      <p:sp>
        <p:nvSpPr>
          <p:cNvPr id="4" name="Footer Placeholder 3"/>
          <p:cNvSpPr>
            <a:spLocks noGrp="1"/>
          </p:cNvSpPr>
          <p:nvPr>
            <p:ph type="ftr" sz="quarter" idx="2"/>
          </p:nvPr>
        </p:nvSpPr>
        <p:spPr>
          <a:xfrm>
            <a:off x="0" y="9430091"/>
            <a:ext cx="2889938" cy="49813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430091"/>
            <a:ext cx="2889938" cy="498134"/>
          </a:xfrm>
          <a:prstGeom prst="rect">
            <a:avLst/>
          </a:prstGeom>
        </p:spPr>
        <p:txBody>
          <a:bodyPr vert="horz" lIns="91440" tIns="45720" rIns="91440" bIns="45720" rtlCol="0" anchor="b"/>
          <a:lstStyle>
            <a:lvl1pPr algn="r">
              <a:defRPr sz="1200"/>
            </a:lvl1pPr>
          </a:lstStyle>
          <a:p>
            <a:fld id="{91186707-2D24-4677-8ABE-81E4928857BB}" type="slidenum">
              <a:rPr lang="en-GB" smtClean="0"/>
              <a:t>‹#›</a:t>
            </a:fld>
            <a:endParaRPr lang="en-GB"/>
          </a:p>
        </p:txBody>
      </p:sp>
    </p:spTree>
    <p:extLst>
      <p:ext uri="{BB962C8B-B14F-4D97-AF65-F5344CB8AC3E}">
        <p14:creationId xmlns:p14="http://schemas.microsoft.com/office/powerpoint/2010/main" val="3974949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96411"/>
          </a:xfrm>
          <a:prstGeom prst="rect">
            <a:avLst/>
          </a:prstGeom>
        </p:spPr>
        <p:txBody>
          <a:bodyPr vert="horz" lIns="91440" tIns="45720" rIns="91440" bIns="45720" rtlCol="0"/>
          <a:lstStyle>
            <a:lvl1pPr algn="r">
              <a:defRPr sz="1200"/>
            </a:lvl1pPr>
          </a:lstStyle>
          <a:p>
            <a:fld id="{562C5671-49DB-4497-801C-C51127D6AFB9}" type="datetimeFigureOut">
              <a:rPr lang="en-GB" smtClean="0"/>
              <a:t>12/06/2020</a:t>
            </a:fld>
            <a:endParaRPr lang="en-GB"/>
          </a:p>
        </p:txBody>
      </p:sp>
      <p:sp>
        <p:nvSpPr>
          <p:cNvPr id="4" name="Slide Image Placeholder 3"/>
          <p:cNvSpPr>
            <a:spLocks noGrp="1" noRot="1" noChangeAspect="1"/>
          </p:cNvSpPr>
          <p:nvPr>
            <p:ph type="sldImg" idx="2"/>
          </p:nvPr>
        </p:nvSpPr>
        <p:spPr>
          <a:xfrm>
            <a:off x="854075" y="744538"/>
            <a:ext cx="4960938"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15907"/>
            <a:ext cx="5335270" cy="446770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0091"/>
            <a:ext cx="2889938" cy="4964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430091"/>
            <a:ext cx="2889938" cy="496411"/>
          </a:xfrm>
          <a:prstGeom prst="rect">
            <a:avLst/>
          </a:prstGeom>
        </p:spPr>
        <p:txBody>
          <a:bodyPr vert="horz" lIns="91440" tIns="45720" rIns="91440" bIns="45720" rtlCol="0" anchor="b"/>
          <a:lstStyle>
            <a:lvl1pPr algn="r">
              <a:defRPr sz="1200"/>
            </a:lvl1pPr>
          </a:lstStyle>
          <a:p>
            <a:fld id="{97C73105-3D44-448E-8052-DB95BBB66428}" type="slidenum">
              <a:rPr lang="en-GB" smtClean="0"/>
              <a:t>‹#›</a:t>
            </a:fld>
            <a:endParaRPr lang="en-GB"/>
          </a:p>
        </p:txBody>
      </p:sp>
    </p:spTree>
    <p:extLst>
      <p:ext uri="{BB962C8B-B14F-4D97-AF65-F5344CB8AC3E}">
        <p14:creationId xmlns:p14="http://schemas.microsoft.com/office/powerpoint/2010/main" val="16779922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Ask the children to describe some of the flowers on </a:t>
            </a:r>
            <a:r>
              <a:rPr lang="en-GB" sz="1200" b="0" i="0" kern="1200" dirty="0" smtClean="0">
                <a:solidFill>
                  <a:schemeClr val="tx1"/>
                </a:solidFill>
                <a:effectLst/>
                <a:latin typeface="+mn-lt"/>
                <a:ea typeface="+mn-ea"/>
                <a:cs typeface="+mn-cs"/>
              </a:rPr>
              <a:t>the slide.</a:t>
            </a:r>
            <a:r>
              <a:rPr lang="en-GB" dirty="0" smtClean="0"/>
              <a:t/>
            </a:r>
            <a:br>
              <a:rPr lang="en-GB" dirty="0" smtClean="0"/>
            </a:br>
            <a:r>
              <a:rPr lang="en-GB" sz="1200" b="0" i="0" kern="1200" dirty="0" smtClean="0">
                <a:solidFill>
                  <a:schemeClr val="tx1"/>
                </a:solidFill>
                <a:effectLst/>
                <a:latin typeface="+mn-lt"/>
                <a:ea typeface="+mn-ea"/>
                <a:cs typeface="+mn-cs"/>
              </a:rPr>
              <a:t>- What colour are they? </a:t>
            </a:r>
            <a:r>
              <a:rPr lang="en-GB" dirty="0" smtClean="0"/>
              <a:t/>
            </a:r>
            <a:br>
              <a:rPr lang="en-GB" dirty="0" smtClean="0"/>
            </a:br>
            <a:r>
              <a:rPr lang="en-GB" sz="1200" b="0" i="0" kern="1200" dirty="0" smtClean="0">
                <a:solidFill>
                  <a:schemeClr val="tx1"/>
                </a:solidFill>
                <a:effectLst/>
                <a:latin typeface="+mn-lt"/>
                <a:ea typeface="+mn-ea"/>
                <a:cs typeface="+mn-cs"/>
              </a:rPr>
              <a:t>- Do they have a strong smell? </a:t>
            </a:r>
            <a:r>
              <a:rPr lang="en-GB" dirty="0" smtClean="0"/>
              <a:t/>
            </a:r>
            <a:br>
              <a:rPr lang="en-GB" dirty="0" smtClean="0"/>
            </a:br>
            <a:r>
              <a:rPr lang="en-GB" sz="1200" b="0" i="0" kern="1200" dirty="0" smtClean="0">
                <a:solidFill>
                  <a:schemeClr val="tx1"/>
                </a:solidFill>
                <a:effectLst/>
                <a:latin typeface="+mn-lt"/>
                <a:ea typeface="+mn-ea"/>
                <a:cs typeface="+mn-cs"/>
              </a:rPr>
              <a:t>- At what time of year do they grow</a:t>
            </a:r>
            <a:r>
              <a:rPr lang="en-GB" sz="1200" b="0" i="0" kern="1200" dirty="0" smtClean="0">
                <a:solidFill>
                  <a:schemeClr val="tx1"/>
                </a:solidFill>
                <a:effectLst/>
                <a:latin typeface="+mn-lt"/>
                <a:ea typeface="+mn-ea"/>
                <a:cs typeface="+mn-cs"/>
              </a:rPr>
              <a:t>?</a:t>
            </a:r>
          </a:p>
          <a:p>
            <a:r>
              <a:rPr lang="en-GB" sz="1200" b="0" i="0" kern="1200" dirty="0" smtClean="0">
                <a:solidFill>
                  <a:schemeClr val="tx1"/>
                </a:solidFill>
                <a:effectLst/>
                <a:latin typeface="+mn-lt"/>
                <a:ea typeface="+mn-ea"/>
                <a:cs typeface="+mn-cs"/>
              </a:rPr>
              <a:t>If you are out and about on your walk – how many different flowers do you see?</a:t>
            </a:r>
            <a:endParaRPr lang="en-GB" dirty="0"/>
          </a:p>
        </p:txBody>
      </p:sp>
      <p:sp>
        <p:nvSpPr>
          <p:cNvPr id="4" name="Slide Number Placeholder 3"/>
          <p:cNvSpPr>
            <a:spLocks noGrp="1"/>
          </p:cNvSpPr>
          <p:nvPr>
            <p:ph type="sldNum" sz="quarter" idx="10"/>
          </p:nvPr>
        </p:nvSpPr>
        <p:spPr/>
        <p:txBody>
          <a:bodyPr/>
          <a:lstStyle/>
          <a:p>
            <a:fld id="{97C73105-3D44-448E-8052-DB95BBB66428}" type="slidenum">
              <a:rPr lang="en-GB" smtClean="0"/>
              <a:t>2</a:t>
            </a:fld>
            <a:endParaRPr lang="en-GB"/>
          </a:p>
        </p:txBody>
      </p:sp>
    </p:spTree>
    <p:extLst>
      <p:ext uri="{BB962C8B-B14F-4D97-AF65-F5344CB8AC3E}">
        <p14:creationId xmlns:p14="http://schemas.microsoft.com/office/powerpoint/2010/main" val="1709939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Explain that Christians believe that, when God made the world, he didn’t just make one type of flower or one animal. He didn’t make every plant the same shade of green or give every animal four legs to walk on. He made a world full of colour and variety. A world full of interest, where there is always so much more to find out about and enjoy!</a:t>
            </a:r>
            <a:endParaRPr lang="en-GB" dirty="0"/>
          </a:p>
        </p:txBody>
      </p:sp>
      <p:sp>
        <p:nvSpPr>
          <p:cNvPr id="4" name="Slide Number Placeholder 3"/>
          <p:cNvSpPr>
            <a:spLocks noGrp="1"/>
          </p:cNvSpPr>
          <p:nvPr>
            <p:ph type="sldNum" sz="quarter" idx="10"/>
          </p:nvPr>
        </p:nvSpPr>
        <p:spPr/>
        <p:txBody>
          <a:bodyPr/>
          <a:lstStyle/>
          <a:p>
            <a:fld id="{97C73105-3D44-448E-8052-DB95BBB66428}" type="slidenum">
              <a:rPr lang="en-GB" smtClean="0"/>
              <a:t>3</a:t>
            </a:fld>
            <a:endParaRPr lang="en-GB"/>
          </a:p>
        </p:txBody>
      </p:sp>
    </p:spTree>
    <p:extLst>
      <p:ext uri="{BB962C8B-B14F-4D97-AF65-F5344CB8AC3E}">
        <p14:creationId xmlns:p14="http://schemas.microsoft.com/office/powerpoint/2010/main" val="15712444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Explain to the children that, just as God loves variety in nature, he also loves variety in us. He didn’t make us all the same and he doesn’t want us all to be the same.</a:t>
            </a:r>
            <a:r>
              <a:rPr lang="en-GB" dirty="0" smtClean="0"/>
              <a:t/>
            </a:r>
            <a:br>
              <a:rPr lang="en-GB" dirty="0" smtClean="0"/>
            </a:br>
            <a:r>
              <a:rPr lang="en-GB" sz="1200" b="0" i="0" kern="1200" dirty="0" smtClean="0">
                <a:solidFill>
                  <a:schemeClr val="tx1"/>
                </a:solidFill>
                <a:effectLst/>
                <a:latin typeface="+mn-lt"/>
                <a:ea typeface="+mn-ea"/>
                <a:cs typeface="+mn-cs"/>
              </a:rPr>
              <a:t>Encourage the children to realize and accept that it is fantastic to be different from other people</a:t>
            </a:r>
            <a:r>
              <a:rPr lang="en-GB" sz="1200" b="0" i="0" kern="1200" dirty="0" smtClean="0">
                <a:solidFill>
                  <a:schemeClr val="tx1"/>
                </a:solidFill>
                <a:effectLst/>
                <a:latin typeface="+mn-lt"/>
                <a:ea typeface="+mn-ea"/>
                <a:cs typeface="+mn-cs"/>
              </a:rPr>
              <a:t>. Discuss the quote from Mother Teresa, consider what it means that everyone is ‘infinitely precious.’</a:t>
            </a:r>
          </a:p>
          <a:p>
            <a:r>
              <a:rPr lang="en-GB" sz="1200" b="0" i="0" kern="1200" dirty="0" smtClean="0">
                <a:solidFill>
                  <a:schemeClr val="tx1"/>
                </a:solidFill>
                <a:effectLst/>
                <a:latin typeface="+mn-lt"/>
                <a:ea typeface="+mn-ea"/>
                <a:cs typeface="+mn-cs"/>
              </a:rPr>
              <a:t>You may want to revisit the work we did around Holocaust, when people were treated differently – especially those groups in school completing our Peace Pole</a:t>
            </a:r>
            <a:endParaRPr lang="en-GB" dirty="0"/>
          </a:p>
        </p:txBody>
      </p:sp>
      <p:sp>
        <p:nvSpPr>
          <p:cNvPr id="4" name="Slide Number Placeholder 3"/>
          <p:cNvSpPr>
            <a:spLocks noGrp="1"/>
          </p:cNvSpPr>
          <p:nvPr>
            <p:ph type="sldNum" sz="quarter" idx="10"/>
          </p:nvPr>
        </p:nvSpPr>
        <p:spPr/>
        <p:txBody>
          <a:bodyPr/>
          <a:lstStyle/>
          <a:p>
            <a:fld id="{97C73105-3D44-448E-8052-DB95BBB66428}" type="slidenum">
              <a:rPr lang="en-GB" smtClean="0"/>
              <a:t>4</a:t>
            </a:fld>
            <a:endParaRPr lang="en-GB"/>
          </a:p>
        </p:txBody>
      </p:sp>
    </p:spTree>
    <p:extLst>
      <p:ext uri="{BB962C8B-B14F-4D97-AF65-F5344CB8AC3E}">
        <p14:creationId xmlns:p14="http://schemas.microsoft.com/office/powerpoint/2010/main" val="14491008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In the quietness, pause for a moment and think about yourself. Is there something about you that makes you different from other people? What do you enjoy doing most? What are you good at? Take a moment to realize that you are special just the way you are.</a:t>
            </a:r>
            <a:endParaRPr lang="en-GB" dirty="0"/>
          </a:p>
        </p:txBody>
      </p:sp>
      <p:sp>
        <p:nvSpPr>
          <p:cNvPr id="4" name="Slide Number Placeholder 3"/>
          <p:cNvSpPr>
            <a:spLocks noGrp="1"/>
          </p:cNvSpPr>
          <p:nvPr>
            <p:ph type="sldNum" sz="quarter" idx="10"/>
          </p:nvPr>
        </p:nvSpPr>
        <p:spPr/>
        <p:txBody>
          <a:bodyPr/>
          <a:lstStyle/>
          <a:p>
            <a:fld id="{97C73105-3D44-448E-8052-DB95BBB66428}" type="slidenum">
              <a:rPr lang="en-GB" smtClean="0"/>
              <a:t>5</a:t>
            </a:fld>
            <a:endParaRPr lang="en-GB"/>
          </a:p>
        </p:txBody>
      </p:sp>
    </p:spTree>
    <p:extLst>
      <p:ext uri="{BB962C8B-B14F-4D97-AF65-F5344CB8AC3E}">
        <p14:creationId xmlns:p14="http://schemas.microsoft.com/office/powerpoint/2010/main" val="1162876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2B7F243-3C95-42C6-85B5-0624F3538EEB}"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0F494E-803B-448B-915D-753BFDB43AC1}" type="slidenum">
              <a:rPr lang="en-GB" smtClean="0"/>
              <a:t>‹#›</a:t>
            </a:fld>
            <a:endParaRPr lang="en-GB"/>
          </a:p>
        </p:txBody>
      </p:sp>
    </p:spTree>
    <p:extLst>
      <p:ext uri="{BB962C8B-B14F-4D97-AF65-F5344CB8AC3E}">
        <p14:creationId xmlns:p14="http://schemas.microsoft.com/office/powerpoint/2010/main" val="1095389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B7F243-3C95-42C6-85B5-0624F3538EEB}"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0F494E-803B-448B-915D-753BFDB43AC1}" type="slidenum">
              <a:rPr lang="en-GB" smtClean="0"/>
              <a:t>‹#›</a:t>
            </a:fld>
            <a:endParaRPr lang="en-GB"/>
          </a:p>
        </p:txBody>
      </p:sp>
    </p:spTree>
    <p:extLst>
      <p:ext uri="{BB962C8B-B14F-4D97-AF65-F5344CB8AC3E}">
        <p14:creationId xmlns:p14="http://schemas.microsoft.com/office/powerpoint/2010/main" val="9447994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2B7F243-3C95-42C6-85B5-0624F3538EEB}"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0F494E-803B-448B-915D-753BFDB43AC1}" type="slidenum">
              <a:rPr lang="en-GB" smtClean="0"/>
              <a:t>‹#›</a:t>
            </a:fld>
            <a:endParaRPr lang="en-GB"/>
          </a:p>
        </p:txBody>
      </p:sp>
    </p:spTree>
    <p:extLst>
      <p:ext uri="{BB962C8B-B14F-4D97-AF65-F5344CB8AC3E}">
        <p14:creationId xmlns:p14="http://schemas.microsoft.com/office/powerpoint/2010/main" val="471044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2B7F243-3C95-42C6-85B5-0624F3538EEB}" type="datetimeFigureOut">
              <a:rPr lang="en-GB" smtClean="0"/>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0F494E-803B-448B-915D-753BFDB43AC1}" type="slidenum">
              <a:rPr lang="en-GB" smtClean="0"/>
              <a:t>‹#›</a:t>
            </a:fld>
            <a:endParaRPr lang="en-GB"/>
          </a:p>
        </p:txBody>
      </p:sp>
    </p:spTree>
    <p:extLst>
      <p:ext uri="{BB962C8B-B14F-4D97-AF65-F5344CB8AC3E}">
        <p14:creationId xmlns:p14="http://schemas.microsoft.com/office/powerpoint/2010/main" val="956676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2B7F243-3C95-42C6-85B5-0624F3538EEB}" type="datetimeFigureOut">
              <a:rPr lang="en-GB" smtClean="0"/>
              <a:t>12/06/2020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50F494E-803B-448B-915D-753BFDB43AC1}" type="slidenum">
              <a:rPr lang="en-GB" smtClean="0"/>
              <a:t>‹#›</a:t>
            </a:fld>
            <a:endParaRPr lang="en-GB"/>
          </a:p>
        </p:txBody>
      </p:sp>
    </p:spTree>
    <p:extLst>
      <p:ext uri="{BB962C8B-B14F-4D97-AF65-F5344CB8AC3E}">
        <p14:creationId xmlns:p14="http://schemas.microsoft.com/office/powerpoint/2010/main" val="41058639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2B7F243-3C95-42C6-85B5-0624F3538EEB}" type="datetimeFigureOut">
              <a:rPr lang="en-GB" smtClean="0"/>
              <a:t>12/06/2020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50F494E-803B-448B-915D-753BFDB43AC1}" type="slidenum">
              <a:rPr lang="en-GB" smtClean="0"/>
              <a:t>‹#›</a:t>
            </a:fld>
            <a:endParaRPr lang="en-GB"/>
          </a:p>
        </p:txBody>
      </p:sp>
    </p:spTree>
    <p:extLst>
      <p:ext uri="{BB962C8B-B14F-4D97-AF65-F5344CB8AC3E}">
        <p14:creationId xmlns:p14="http://schemas.microsoft.com/office/powerpoint/2010/main" val="3053704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B7F243-3C95-42C6-85B5-0624F3538EEB}" type="datetimeFigureOut">
              <a:rPr lang="en-GB" smtClean="0"/>
              <a:t>12/06/2020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50F494E-803B-448B-915D-753BFDB43AC1}" type="slidenum">
              <a:rPr lang="en-GB" smtClean="0"/>
              <a:t>‹#›</a:t>
            </a:fld>
            <a:endParaRPr lang="en-GB"/>
          </a:p>
        </p:txBody>
      </p:sp>
    </p:spTree>
    <p:extLst>
      <p:ext uri="{BB962C8B-B14F-4D97-AF65-F5344CB8AC3E}">
        <p14:creationId xmlns:p14="http://schemas.microsoft.com/office/powerpoint/2010/main" val="21611071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B7F243-3C95-42C6-85B5-0624F3538EEB}" type="datetimeFigureOut">
              <a:rPr lang="en-GB" smtClean="0"/>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0F494E-803B-448B-915D-753BFDB43AC1}" type="slidenum">
              <a:rPr lang="en-GB" smtClean="0"/>
              <a:t>‹#›</a:t>
            </a:fld>
            <a:endParaRPr lang="en-GB"/>
          </a:p>
        </p:txBody>
      </p:sp>
    </p:spTree>
    <p:extLst>
      <p:ext uri="{BB962C8B-B14F-4D97-AF65-F5344CB8AC3E}">
        <p14:creationId xmlns:p14="http://schemas.microsoft.com/office/powerpoint/2010/main" val="2676559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B7F243-3C95-42C6-85B5-0624F3538EEB}" type="datetimeFigureOut">
              <a:rPr lang="en-GB" smtClean="0"/>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0F494E-803B-448B-915D-753BFDB43AC1}" type="slidenum">
              <a:rPr lang="en-GB" smtClean="0"/>
              <a:t>‹#›</a:t>
            </a:fld>
            <a:endParaRPr lang="en-GB"/>
          </a:p>
        </p:txBody>
      </p:sp>
    </p:spTree>
    <p:extLst>
      <p:ext uri="{BB962C8B-B14F-4D97-AF65-F5344CB8AC3E}">
        <p14:creationId xmlns:p14="http://schemas.microsoft.com/office/powerpoint/2010/main" val="12296750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B7F243-3C95-42C6-85B5-0624F3538EEB}"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0F494E-803B-448B-915D-753BFDB43AC1}" type="slidenum">
              <a:rPr lang="en-GB" smtClean="0"/>
              <a:t>‹#›</a:t>
            </a:fld>
            <a:endParaRPr lang="en-GB"/>
          </a:p>
        </p:txBody>
      </p:sp>
    </p:spTree>
    <p:extLst>
      <p:ext uri="{BB962C8B-B14F-4D97-AF65-F5344CB8AC3E}">
        <p14:creationId xmlns:p14="http://schemas.microsoft.com/office/powerpoint/2010/main" val="1702360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B7F243-3C95-42C6-85B5-0624F3538EEB}"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0F494E-803B-448B-915D-753BFDB43AC1}" type="slidenum">
              <a:rPr lang="en-GB" smtClean="0"/>
              <a:t>‹#›</a:t>
            </a:fld>
            <a:endParaRPr lang="en-GB"/>
          </a:p>
        </p:txBody>
      </p:sp>
    </p:spTree>
    <p:extLst>
      <p:ext uri="{BB962C8B-B14F-4D97-AF65-F5344CB8AC3E}">
        <p14:creationId xmlns:p14="http://schemas.microsoft.com/office/powerpoint/2010/main" val="2263176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B7F243-3C95-42C6-85B5-0624F3538EEB}" type="datetimeFigureOut">
              <a:rPr lang="en-GB" smtClean="0"/>
              <a:t>12/06/2020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0F494E-803B-448B-915D-753BFDB43AC1}" type="slidenum">
              <a:rPr lang="en-GB" smtClean="0"/>
              <a:t>‹#›</a:t>
            </a:fld>
            <a:endParaRPr lang="en-GB"/>
          </a:p>
        </p:txBody>
      </p:sp>
    </p:spTree>
    <p:extLst>
      <p:ext uri="{BB962C8B-B14F-4D97-AF65-F5344CB8AC3E}">
        <p14:creationId xmlns:p14="http://schemas.microsoft.com/office/powerpoint/2010/main" val="492371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hyperlink" Target="https://www.youtube.com/watch?v=LpMWOZZfki0"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ut5_ZaEAS3s" TargetMode="External"/><Relationship Id="rId2" Type="http://schemas.openxmlformats.org/officeDocument/2006/relationships/image" Target="../media/image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Content Placeholder 1"/>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4355976" y="1052736"/>
            <a:ext cx="4232275" cy="2951162"/>
          </a:xfrm>
        </p:spPr>
      </p:pic>
      <p:sp>
        <p:nvSpPr>
          <p:cNvPr id="8" name="Rectangle 7"/>
          <p:cNvSpPr/>
          <p:nvPr/>
        </p:nvSpPr>
        <p:spPr>
          <a:xfrm>
            <a:off x="2862088" y="-129323"/>
            <a:ext cx="3480440" cy="1107996"/>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hangingPunct="1">
              <a:defRPr/>
            </a:pPr>
            <a:r>
              <a:rPr lang="en-US" sz="6600" b="1" dirty="0">
                <a:ln w="11430"/>
                <a:solidFill>
                  <a:srgbClr val="FFD85B"/>
                </a:solidFill>
                <a:effectLst>
                  <a:outerShdw blurRad="80000" dist="40000" dir="5040000" algn="tl">
                    <a:srgbClr val="000000">
                      <a:alpha val="30000"/>
                    </a:srgbClr>
                  </a:outerShdw>
                </a:effectLst>
                <a:latin typeface="Arial" charset="0"/>
                <a:cs typeface="+mn-cs"/>
              </a:rPr>
              <a:t>Respect</a:t>
            </a:r>
          </a:p>
        </p:txBody>
      </p:sp>
      <p:sp>
        <p:nvSpPr>
          <p:cNvPr id="14341" name="Rectangle 5"/>
          <p:cNvSpPr>
            <a:spLocks noChangeArrowheads="1"/>
          </p:cNvSpPr>
          <p:nvPr/>
        </p:nvSpPr>
        <p:spPr bwMode="auto">
          <a:xfrm>
            <a:off x="395536" y="4885437"/>
            <a:ext cx="864393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600" dirty="0">
                <a:latin typeface="XCCW Joined 41a" panose="03050602040000000000" pitchFamily="66" charset="0"/>
              </a:rPr>
              <a:t>United Nations </a:t>
            </a:r>
          </a:p>
          <a:p>
            <a:pPr algn="ctr" eaLnBrk="1" hangingPunct="1">
              <a:spcBef>
                <a:spcPct val="0"/>
              </a:spcBef>
              <a:buFontTx/>
              <a:buNone/>
            </a:pPr>
            <a:r>
              <a:rPr lang="en-GB" altLang="en-US" sz="1600" dirty="0">
                <a:latin typeface="XCCW Joined 41a" panose="03050602040000000000" pitchFamily="66" charset="0"/>
              </a:rPr>
              <a:t>Article 2 – The convention applies to every child whatever their ethnicity, gender, religion, abilities, whatever they say or think, no matter what type of family they come from.</a:t>
            </a:r>
          </a:p>
        </p:txBody>
      </p:sp>
      <p:pic>
        <p:nvPicPr>
          <p:cNvPr id="14342" name="Picture 4"/>
          <p:cNvPicPr>
            <a:picLocks noChangeAspect="1" noChangeArrowheads="1"/>
          </p:cNvPicPr>
          <p:nvPr/>
        </p:nvPicPr>
        <p:blipFill>
          <a:blip r:embed="rId3">
            <a:extLst>
              <a:ext uri="{28A0092B-C50C-407E-A947-70E740481C1C}">
                <a14:useLocalDpi xmlns:a14="http://schemas.microsoft.com/office/drawing/2010/main" val="0"/>
              </a:ext>
            </a:extLst>
          </a:blip>
          <a:srcRect b="7353"/>
          <a:stretch>
            <a:fillRect/>
          </a:stretch>
        </p:blipFill>
        <p:spPr bwMode="auto">
          <a:xfrm>
            <a:off x="755576" y="1052736"/>
            <a:ext cx="2938463" cy="385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2009276" y="6211669"/>
            <a:ext cx="5186064" cy="646331"/>
          </a:xfrm>
          <a:prstGeom prst="rect">
            <a:avLst/>
          </a:prstGeom>
          <a:noFill/>
        </p:spPr>
        <p:txBody>
          <a:bodyPr wrap="square" rtlCol="0">
            <a:spAutoFit/>
          </a:bodyPr>
          <a:lstStyle/>
          <a:p>
            <a:r>
              <a:rPr lang="en-GB" dirty="0">
                <a:hlinkClick r:id="rId4"/>
              </a:rPr>
              <a:t>https://</a:t>
            </a:r>
            <a:r>
              <a:rPr lang="en-GB" dirty="0" smtClean="0">
                <a:hlinkClick r:id="rId4"/>
              </a:rPr>
              <a:t>www.youtube.com/watch?v=LpMWOZZfki0</a:t>
            </a:r>
            <a:endParaRPr lang="en-GB" dirty="0" smtClean="0"/>
          </a:p>
          <a:p>
            <a:endParaRPr lang="en-GB" dirty="0"/>
          </a:p>
        </p:txBody>
      </p:sp>
    </p:spTree>
    <p:extLst>
      <p:ext uri="{BB962C8B-B14F-4D97-AF65-F5344CB8AC3E}">
        <p14:creationId xmlns:p14="http://schemas.microsoft.com/office/powerpoint/2010/main" val="12238350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11760" y="240962"/>
            <a:ext cx="4464496" cy="6461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55729"/>
            <a:ext cx="9180247"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277755" y="240962"/>
            <a:ext cx="6624736" cy="1754326"/>
          </a:xfrm>
          <a:prstGeom prst="rect">
            <a:avLst/>
          </a:prstGeom>
          <a:noFill/>
        </p:spPr>
        <p:txBody>
          <a:bodyPr wrap="square" rtlCol="0">
            <a:spAutoFit/>
          </a:bodyPr>
          <a:lstStyle/>
          <a:p>
            <a:pPr algn="ctr"/>
            <a:r>
              <a:rPr lang="en-GB" sz="5400" b="1" dirty="0" smtClean="0"/>
              <a:t>Look after everything I have created</a:t>
            </a:r>
            <a:endParaRPr lang="en-GB" sz="5400" b="1" dirty="0"/>
          </a:p>
        </p:txBody>
      </p:sp>
    </p:spTree>
    <p:extLst>
      <p:ext uri="{BB962C8B-B14F-4D97-AF65-F5344CB8AC3E}">
        <p14:creationId xmlns:p14="http://schemas.microsoft.com/office/powerpoint/2010/main" val="2344230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32505"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817095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705" y="3212355"/>
            <a:ext cx="4537319" cy="34570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65740" y="188640"/>
            <a:ext cx="8064896" cy="1384995"/>
          </a:xfrm>
          <a:prstGeom prst="rect">
            <a:avLst/>
          </a:prstGeom>
          <a:noFill/>
        </p:spPr>
        <p:txBody>
          <a:bodyPr wrap="square" rtlCol="0">
            <a:spAutoFit/>
          </a:bodyPr>
          <a:lstStyle/>
          <a:p>
            <a:pPr algn="ctr"/>
            <a:r>
              <a:rPr lang="en-GB" sz="3200" dirty="0" smtClean="0"/>
              <a:t>Everyone is a child of God, infinitely precious and worthy of reverence, respect and dignity. </a:t>
            </a:r>
            <a:r>
              <a:rPr lang="en-GB" sz="2000" dirty="0" smtClean="0"/>
              <a:t>Mother Teresa</a:t>
            </a:r>
            <a:endParaRPr lang="en-GB" sz="2000" dirty="0"/>
          </a:p>
        </p:txBody>
      </p:sp>
      <p:pic>
        <p:nvPicPr>
          <p:cNvPr id="3" name="Picture 2"/>
          <p:cNvPicPr>
            <a:picLocks noChangeAspect="1"/>
          </p:cNvPicPr>
          <p:nvPr/>
        </p:nvPicPr>
        <p:blipFill>
          <a:blip r:embed="rId4"/>
          <a:stretch>
            <a:fillRect/>
          </a:stretch>
        </p:blipFill>
        <p:spPr>
          <a:xfrm>
            <a:off x="4355976" y="1659437"/>
            <a:ext cx="4453409" cy="3105836"/>
          </a:xfrm>
          <a:prstGeom prst="rect">
            <a:avLst/>
          </a:prstGeom>
        </p:spPr>
      </p:pic>
    </p:spTree>
    <p:extLst>
      <p:ext uri="{BB962C8B-B14F-4D97-AF65-F5344CB8AC3E}">
        <p14:creationId xmlns:p14="http://schemas.microsoft.com/office/powerpoint/2010/main" val="2089485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692696"/>
            <a:ext cx="5616624" cy="5262979"/>
          </a:xfrm>
          <a:prstGeom prst="rect">
            <a:avLst/>
          </a:prstGeom>
        </p:spPr>
        <p:txBody>
          <a:bodyPr wrap="square">
            <a:spAutoFit/>
          </a:bodyPr>
          <a:lstStyle/>
          <a:p>
            <a:r>
              <a:rPr lang="en-GB" sz="2800" dirty="0"/>
              <a:t>Dear God,</a:t>
            </a:r>
            <a:r>
              <a:rPr lang="en-GB" sz="2800" dirty="0" smtClean="0"/>
              <a:t/>
            </a:r>
            <a:br>
              <a:rPr lang="en-GB" sz="2800" dirty="0" smtClean="0"/>
            </a:br>
            <a:r>
              <a:rPr lang="en-GB" sz="2800" dirty="0"/>
              <a:t>Thank you that </a:t>
            </a:r>
            <a:r>
              <a:rPr lang="en-GB" sz="2800" dirty="0" smtClean="0"/>
              <a:t>we are all </a:t>
            </a:r>
            <a:r>
              <a:rPr lang="en-GB" sz="2800" dirty="0"/>
              <a:t>special.</a:t>
            </a:r>
            <a:r>
              <a:rPr lang="en-GB" sz="2800" dirty="0" smtClean="0"/>
              <a:t/>
            </a:r>
            <a:br>
              <a:rPr lang="en-GB" sz="2800" dirty="0" smtClean="0"/>
            </a:br>
            <a:r>
              <a:rPr lang="en-GB" sz="2800" dirty="0"/>
              <a:t>Thank you that our world is full of variety.</a:t>
            </a:r>
            <a:r>
              <a:rPr lang="en-GB" sz="2800" dirty="0" smtClean="0"/>
              <a:t/>
            </a:r>
            <a:br>
              <a:rPr lang="en-GB" sz="2800" dirty="0" smtClean="0"/>
            </a:br>
            <a:r>
              <a:rPr lang="en-GB" sz="2800" dirty="0"/>
              <a:t>Thank you for beautiful flowers and for animals that are so different from one another.</a:t>
            </a:r>
            <a:r>
              <a:rPr lang="en-GB" sz="2800" dirty="0" smtClean="0"/>
              <a:t/>
            </a:r>
            <a:br>
              <a:rPr lang="en-GB" sz="2800" dirty="0" smtClean="0"/>
            </a:br>
            <a:r>
              <a:rPr lang="en-GB" sz="2800" dirty="0"/>
              <a:t>Please help us to realize that we don’t need to be the same as other people, but that we can be proud of who we are.</a:t>
            </a:r>
            <a:r>
              <a:rPr lang="en-GB" sz="2800" dirty="0" smtClean="0"/>
              <a:t/>
            </a:r>
            <a:br>
              <a:rPr lang="en-GB" sz="2800" dirty="0" smtClean="0"/>
            </a:br>
            <a:r>
              <a:rPr lang="en-GB" sz="2800" b="1" dirty="0"/>
              <a:t>Amen.</a:t>
            </a:r>
            <a:endParaRPr lang="en-GB" sz="2800" dirty="0"/>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4501" y="916413"/>
            <a:ext cx="2837070" cy="5039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3936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23728" y="2564904"/>
            <a:ext cx="5292244" cy="4033203"/>
          </a:xfrm>
          <a:prstGeom prst="rect">
            <a:avLst/>
          </a:prstGeom>
        </p:spPr>
      </p:pic>
      <p:sp>
        <p:nvSpPr>
          <p:cNvPr id="3" name="TextBox 2"/>
          <p:cNvSpPr txBox="1"/>
          <p:nvPr/>
        </p:nvSpPr>
        <p:spPr>
          <a:xfrm>
            <a:off x="1043608" y="476672"/>
            <a:ext cx="7056784" cy="1754326"/>
          </a:xfrm>
          <a:prstGeom prst="rect">
            <a:avLst/>
          </a:prstGeom>
          <a:noFill/>
        </p:spPr>
        <p:txBody>
          <a:bodyPr wrap="square" rtlCol="0">
            <a:spAutoFit/>
          </a:bodyPr>
          <a:lstStyle/>
          <a:p>
            <a:r>
              <a:rPr lang="en-GB" dirty="0" smtClean="0"/>
              <a:t>Listen to the music again and think carefully about the words. </a:t>
            </a:r>
          </a:p>
          <a:p>
            <a:r>
              <a:rPr lang="en-GB" dirty="0" smtClean="0"/>
              <a:t>Are you treating everyone with respect?</a:t>
            </a:r>
          </a:p>
          <a:p>
            <a:r>
              <a:rPr lang="en-GB" dirty="0" smtClean="0"/>
              <a:t>What could you do to make things better in your home and in the wider world?</a:t>
            </a:r>
          </a:p>
          <a:p>
            <a:r>
              <a:rPr lang="en-GB" dirty="0">
                <a:hlinkClick r:id="rId3"/>
              </a:rPr>
              <a:t>https://</a:t>
            </a:r>
            <a:r>
              <a:rPr lang="en-GB" dirty="0" smtClean="0">
                <a:hlinkClick r:id="rId3"/>
              </a:rPr>
              <a:t>www.youtube.com/watch?v=ut5_ZaEAS3s</a:t>
            </a:r>
            <a:endParaRPr lang="en-GB" dirty="0" smtClean="0"/>
          </a:p>
          <a:p>
            <a:endParaRPr lang="en-GB" dirty="0"/>
          </a:p>
        </p:txBody>
      </p:sp>
    </p:spTree>
    <p:extLst>
      <p:ext uri="{BB962C8B-B14F-4D97-AF65-F5344CB8AC3E}">
        <p14:creationId xmlns:p14="http://schemas.microsoft.com/office/powerpoint/2010/main" val="3629722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208</TotalTime>
  <Words>287</Words>
  <Application>Microsoft Office PowerPoint</Application>
  <PresentationFormat>On-screen Show (4:3)</PresentationFormat>
  <Paragraphs>21</Paragraphs>
  <Slides>6</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XCCW Joined 41a</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dc:creator>
  <cp:lastModifiedBy>cwelch</cp:lastModifiedBy>
  <cp:revision>16</cp:revision>
  <cp:lastPrinted>2018-07-06T08:35:36Z</cp:lastPrinted>
  <dcterms:created xsi:type="dcterms:W3CDTF">2016-07-17T16:08:04Z</dcterms:created>
  <dcterms:modified xsi:type="dcterms:W3CDTF">2020-06-12T09:24:38Z</dcterms:modified>
</cp:coreProperties>
</file>