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sldIdLst>
    <p:sldId id="269" r:id="rId3"/>
    <p:sldId id="264" r:id="rId4"/>
    <p:sldId id="261" r:id="rId5"/>
    <p:sldId id="273" r:id="rId6"/>
    <p:sldId id="274" r:id="rId7"/>
    <p:sldId id="265" r:id="rId8"/>
    <p:sldId id="266" r:id="rId9"/>
    <p:sldId id="267" r:id="rId10"/>
    <p:sldId id="268" r:id="rId11"/>
    <p:sldId id="27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40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ECF23D-6A73-4536-BE3D-242464A332B4}" type="datetimeFigureOut">
              <a:rPr lang="en-GB" smtClean="0"/>
              <a:t>14/05/2020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C3FD55-1A56-4167-9075-E2B0BCDF4AF0}" type="slidenum">
              <a:rPr lang="en-GB" smtClean="0"/>
              <a:t>‹#›</a:t>
            </a:fld>
            <a:endParaRPr lang="en-GB"/>
          </a:p>
        </p:txBody>
      </p:sp>
    </p:spTree>
    <p:extLst>
      <p:ext uri="{BB962C8B-B14F-4D97-AF65-F5344CB8AC3E}">
        <p14:creationId xmlns:p14="http://schemas.microsoft.com/office/powerpoint/2010/main" val="2040873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Think about what you can see in each picture. What is happening? How does each person feel? What have they got in common? </a:t>
            </a:r>
            <a:endParaRPr lang="en-GB" dirty="0"/>
          </a:p>
        </p:txBody>
      </p:sp>
      <p:sp>
        <p:nvSpPr>
          <p:cNvPr id="4" name="Slide Number Placeholder 3"/>
          <p:cNvSpPr>
            <a:spLocks noGrp="1"/>
          </p:cNvSpPr>
          <p:nvPr>
            <p:ph type="sldNum" sz="quarter" idx="10"/>
          </p:nvPr>
        </p:nvSpPr>
        <p:spPr/>
        <p:txBody>
          <a:bodyPr/>
          <a:lstStyle/>
          <a:p>
            <a:fld id="{4DC3FD55-1A56-4167-9075-E2B0BCDF4AF0}" type="slidenum">
              <a:rPr lang="en-GB" smtClean="0"/>
              <a:t>2</a:t>
            </a:fld>
            <a:endParaRPr lang="en-GB"/>
          </a:p>
        </p:txBody>
      </p:sp>
    </p:spTree>
    <p:extLst>
      <p:ext uri="{BB962C8B-B14F-4D97-AF65-F5344CB8AC3E}">
        <p14:creationId xmlns:p14="http://schemas.microsoft.com/office/powerpoint/2010/main" val="2605930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Investigate this painting by Salvador Dali. What can you see? What do you think is happening in the painting?</a:t>
            </a:r>
            <a:endParaRPr lang="en-GB" dirty="0"/>
          </a:p>
        </p:txBody>
      </p:sp>
      <p:sp>
        <p:nvSpPr>
          <p:cNvPr id="4" name="Slide Number Placeholder 3"/>
          <p:cNvSpPr>
            <a:spLocks noGrp="1"/>
          </p:cNvSpPr>
          <p:nvPr>
            <p:ph type="sldNum" sz="quarter" idx="10"/>
          </p:nvPr>
        </p:nvSpPr>
        <p:spPr/>
        <p:txBody>
          <a:bodyPr/>
          <a:lstStyle/>
          <a:p>
            <a:fld id="{4DC3FD55-1A56-4167-9075-E2B0BCDF4AF0}" type="slidenum">
              <a:rPr lang="en-GB" smtClean="0"/>
              <a:t>3</a:t>
            </a:fld>
            <a:endParaRPr lang="en-GB"/>
          </a:p>
        </p:txBody>
      </p:sp>
    </p:spTree>
    <p:extLst>
      <p:ext uri="{BB962C8B-B14F-4D97-AF65-F5344CB8AC3E}">
        <p14:creationId xmlns:p14="http://schemas.microsoft.com/office/powerpoint/2010/main" val="2637272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Read through the account of The Ascension together</a:t>
            </a:r>
            <a:endParaRPr lang="en-GB" dirty="0"/>
          </a:p>
        </p:txBody>
      </p:sp>
      <p:sp>
        <p:nvSpPr>
          <p:cNvPr id="4" name="Slide Number Placeholder 3"/>
          <p:cNvSpPr>
            <a:spLocks noGrp="1"/>
          </p:cNvSpPr>
          <p:nvPr>
            <p:ph type="sldNum" sz="quarter" idx="10"/>
          </p:nvPr>
        </p:nvSpPr>
        <p:spPr/>
        <p:txBody>
          <a:bodyPr/>
          <a:lstStyle/>
          <a:p>
            <a:fld id="{4DC3FD55-1A56-4167-9075-E2B0BCDF4AF0}" type="slidenum">
              <a:rPr lang="en-GB" smtClean="0"/>
              <a:t>4</a:t>
            </a:fld>
            <a:endParaRPr lang="en-GB"/>
          </a:p>
        </p:txBody>
      </p:sp>
    </p:spTree>
    <p:extLst>
      <p:ext uri="{BB962C8B-B14F-4D97-AF65-F5344CB8AC3E}">
        <p14:creationId xmlns:p14="http://schemas.microsoft.com/office/powerpoint/2010/main" val="3827815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Having read the Bible story, relook at the painting. Now what can you see? What is happening? Where are the disciples? How do they feel?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C3FD55-1A56-4167-9075-E2B0BCDF4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9064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 you reflect on todays assembly, listen to the music and link about what you might see and capture during your walk</a:t>
            </a:r>
            <a:endParaRPr lang="en-GB" dirty="0"/>
          </a:p>
        </p:txBody>
      </p:sp>
      <p:sp>
        <p:nvSpPr>
          <p:cNvPr id="4" name="Slide Number Placeholder 3"/>
          <p:cNvSpPr>
            <a:spLocks noGrp="1"/>
          </p:cNvSpPr>
          <p:nvPr>
            <p:ph type="sldNum" sz="quarter" idx="10"/>
          </p:nvPr>
        </p:nvSpPr>
        <p:spPr/>
        <p:txBody>
          <a:bodyPr/>
          <a:lstStyle/>
          <a:p>
            <a:fld id="{4DC3FD55-1A56-4167-9075-E2B0BCDF4AF0}" type="slidenum">
              <a:rPr lang="en-GB" smtClean="0"/>
              <a:t>10</a:t>
            </a:fld>
            <a:endParaRPr lang="en-GB"/>
          </a:p>
        </p:txBody>
      </p:sp>
    </p:spTree>
    <p:extLst>
      <p:ext uri="{BB962C8B-B14F-4D97-AF65-F5344CB8AC3E}">
        <p14:creationId xmlns:p14="http://schemas.microsoft.com/office/powerpoint/2010/main" val="29958133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4089705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113686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2323369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2392369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2249088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4042526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1516919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2215964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700956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3205403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BC4513-7837-45F6-AFBC-6D7FD7F181CE}" type="datetimeFigureOut">
              <a:rPr lang="en-GB" smtClean="0"/>
              <a:pPr/>
              <a:t>14/05/2020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83EF14-67F8-454C-8FC0-25CDEFDC44D4}" type="slidenum">
              <a:rPr lang="en-GB" smtClean="0"/>
              <a:pPr/>
              <a:t>‹#›</a:t>
            </a:fld>
            <a:endParaRPr lang="en-GB"/>
          </a:p>
        </p:txBody>
      </p:sp>
    </p:spTree>
    <p:extLst>
      <p:ext uri="{BB962C8B-B14F-4D97-AF65-F5344CB8AC3E}">
        <p14:creationId xmlns:p14="http://schemas.microsoft.com/office/powerpoint/2010/main" val="25564165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944793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847358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906385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4021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024086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983116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424699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913994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057139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76085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1539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BC4513-7837-45F6-AFBC-6D7FD7F181CE}" type="datetimeFigureOut">
              <a:rPr lang="en-GB" smtClean="0"/>
              <a:pPr/>
              <a:t>14/05/2020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83EF14-67F8-454C-8FC0-25CDEFDC44D4}" type="slidenum">
              <a:rPr lang="en-GB" smtClean="0"/>
              <a:pPr/>
              <a:t>‹#›</a:t>
            </a:fld>
            <a:endParaRPr lang="en-GB"/>
          </a:p>
        </p:txBody>
      </p:sp>
    </p:spTree>
    <p:extLst>
      <p:ext uri="{BB962C8B-B14F-4D97-AF65-F5344CB8AC3E}">
        <p14:creationId xmlns:p14="http://schemas.microsoft.com/office/powerpoint/2010/main" val="31618293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A6D86E"/>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0E4963-4760-44CA-9FE5-2B726D700631}" type="datetimeFigureOut">
              <a:rPr lang="en-GB" smtClean="0">
                <a:solidFill>
                  <a:prstClr val="black">
                    <a:tint val="75000"/>
                  </a:prstClr>
                </a:solidFill>
              </a:rPr>
              <a:pPr/>
              <a:t>14/05/2020</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30741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thefastgrowthblog.com/wp-content/uploads/2009/10/Saying_Goodbye.jpg" TargetMode="External"/><Relationship Id="rId5" Type="http://schemas.openxmlformats.org/officeDocument/2006/relationships/image" Target="../media/image5.jpeg"/><Relationship Id="rId4" Type="http://schemas.openxmlformats.org/officeDocument/2006/relationships/hyperlink" Target="http://www.static-18.themodernnomad.com/wp-content/uploads/2011/10/goodbye-e1328101122355.jp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s://www.youtube.com/watch?v=CWzrABouyeE" TargetMode="Externa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1587" y="5417510"/>
            <a:ext cx="7560840" cy="1231106"/>
          </a:xfrm>
          <a:prstGeom prst="rect">
            <a:avLst/>
          </a:prstGeom>
          <a:noFill/>
        </p:spPr>
        <p:txBody>
          <a:bodyPr wrap="square" rtlCol="0">
            <a:spAutoFit/>
          </a:bodyPr>
          <a:lstStyle/>
          <a:p>
            <a:pPr algn="ctr"/>
            <a:r>
              <a:rPr lang="en-GB" sz="2000" b="1" dirty="0" smtClean="0">
                <a:solidFill>
                  <a:prstClr val="black"/>
                </a:solidFill>
              </a:rPr>
              <a:t>Bible reference Acts of the Apostles 1: 6-11 </a:t>
            </a:r>
          </a:p>
          <a:p>
            <a:endParaRPr lang="en-GB" dirty="0">
              <a:solidFill>
                <a:prstClr val="black"/>
              </a:solidFill>
            </a:endParaRPr>
          </a:p>
          <a:p>
            <a:r>
              <a:rPr lang="en-GB" dirty="0" smtClean="0">
                <a:solidFill>
                  <a:prstClr val="black"/>
                </a:solidFill>
              </a:rPr>
              <a:t>UNCRC </a:t>
            </a:r>
            <a:r>
              <a:rPr lang="en-GB" dirty="0">
                <a:solidFill>
                  <a:prstClr val="black"/>
                </a:solidFill>
              </a:rPr>
              <a:t>Article 13:</a:t>
            </a:r>
            <a:r>
              <a:rPr lang="en-GB" b="1" dirty="0">
                <a:solidFill>
                  <a:prstClr val="black"/>
                </a:solidFill>
              </a:rPr>
              <a:t> </a:t>
            </a:r>
            <a:r>
              <a:rPr lang="en-GB" dirty="0">
                <a:solidFill>
                  <a:prstClr val="black"/>
                </a:solidFill>
              </a:rPr>
              <a:t>Children have the right to</a:t>
            </a:r>
            <a:r>
              <a:rPr lang="en-GB" b="1" dirty="0">
                <a:solidFill>
                  <a:prstClr val="black"/>
                </a:solidFill>
              </a:rPr>
              <a:t> </a:t>
            </a:r>
            <a:r>
              <a:rPr lang="en-GB" dirty="0">
                <a:solidFill>
                  <a:prstClr val="black"/>
                </a:solidFill>
              </a:rPr>
              <a:t>get and to share information,</a:t>
            </a:r>
            <a:r>
              <a:rPr lang="en-GB" b="1" dirty="0">
                <a:solidFill>
                  <a:prstClr val="black"/>
                </a:solidFill>
              </a:rPr>
              <a:t> </a:t>
            </a:r>
            <a:r>
              <a:rPr lang="en-GB" dirty="0">
                <a:solidFill>
                  <a:prstClr val="black"/>
                </a:solidFill>
              </a:rPr>
              <a:t>as long as the information is</a:t>
            </a:r>
            <a:r>
              <a:rPr lang="en-GB" b="1" dirty="0">
                <a:solidFill>
                  <a:prstClr val="black"/>
                </a:solidFill>
              </a:rPr>
              <a:t> </a:t>
            </a:r>
            <a:r>
              <a:rPr lang="en-GB" dirty="0">
                <a:solidFill>
                  <a:prstClr val="black"/>
                </a:solidFill>
              </a:rPr>
              <a:t>not damaging to them or to</a:t>
            </a:r>
            <a:r>
              <a:rPr lang="en-GB" b="1" dirty="0">
                <a:solidFill>
                  <a:prstClr val="black"/>
                </a:solidFill>
              </a:rPr>
              <a:t> </a:t>
            </a:r>
            <a:r>
              <a:rPr lang="en-GB" dirty="0">
                <a:solidFill>
                  <a:prstClr val="black"/>
                </a:solidFill>
              </a:rPr>
              <a:t>others.</a:t>
            </a:r>
          </a:p>
        </p:txBody>
      </p:sp>
      <p:pic>
        <p:nvPicPr>
          <p:cNvPr id="5" name="Picture 4"/>
          <p:cNvPicPr>
            <a:picLocks noChangeAspect="1"/>
          </p:cNvPicPr>
          <p:nvPr/>
        </p:nvPicPr>
        <p:blipFill>
          <a:blip r:embed="rId2"/>
          <a:stretch>
            <a:fillRect/>
          </a:stretch>
        </p:blipFill>
        <p:spPr>
          <a:xfrm>
            <a:off x="899592" y="0"/>
            <a:ext cx="7468642" cy="1200318"/>
          </a:xfrm>
          <a:prstGeom prst="rect">
            <a:avLst/>
          </a:prstGeom>
        </p:spPr>
      </p:pic>
      <p:pic>
        <p:nvPicPr>
          <p:cNvPr id="2" name="Picture 1"/>
          <p:cNvPicPr>
            <a:picLocks noChangeAspect="1"/>
          </p:cNvPicPr>
          <p:nvPr/>
        </p:nvPicPr>
        <p:blipFill>
          <a:blip r:embed="rId3"/>
          <a:stretch>
            <a:fillRect/>
          </a:stretch>
        </p:blipFill>
        <p:spPr>
          <a:xfrm>
            <a:off x="179512" y="1565307"/>
            <a:ext cx="4651651" cy="3487214"/>
          </a:xfrm>
          <a:prstGeom prst="rect">
            <a:avLst/>
          </a:prstGeom>
        </p:spPr>
      </p:pic>
      <p:pic>
        <p:nvPicPr>
          <p:cNvPr id="4" name="Picture 3"/>
          <p:cNvPicPr>
            <a:picLocks noChangeAspect="1"/>
          </p:cNvPicPr>
          <p:nvPr/>
        </p:nvPicPr>
        <p:blipFill>
          <a:blip r:embed="rId4"/>
          <a:stretch>
            <a:fillRect/>
          </a:stretch>
        </p:blipFill>
        <p:spPr>
          <a:xfrm>
            <a:off x="4932040" y="1200318"/>
            <a:ext cx="4017497" cy="3936292"/>
          </a:xfrm>
          <a:prstGeom prst="rect">
            <a:avLst/>
          </a:prstGeom>
        </p:spPr>
      </p:pic>
    </p:spTree>
    <p:extLst>
      <p:ext uri="{BB962C8B-B14F-4D97-AF65-F5344CB8AC3E}">
        <p14:creationId xmlns:p14="http://schemas.microsoft.com/office/powerpoint/2010/main" val="10406755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aving goodbye 600x571 First Day of School   The Obligatory Post"/>
          <p:cNvPicPr>
            <a:picLocks noChangeAspect="1" noChangeArrowheads="1"/>
          </p:cNvPicPr>
          <p:nvPr/>
        </p:nvPicPr>
        <p:blipFill>
          <a:blip r:embed="rId3"/>
          <a:srcRect/>
          <a:stretch>
            <a:fillRect/>
          </a:stretch>
        </p:blipFill>
        <p:spPr bwMode="auto">
          <a:xfrm>
            <a:off x="4714876" y="428604"/>
            <a:ext cx="4000500" cy="3810000"/>
          </a:xfrm>
          <a:prstGeom prst="rect">
            <a:avLst/>
          </a:prstGeom>
          <a:noFill/>
        </p:spPr>
      </p:pic>
      <p:pic>
        <p:nvPicPr>
          <p:cNvPr id="1035" name="Picture 11" descr="Goodbye.">
            <a:hlinkClick r:id="rId4" tooltip="Goodbye."/>
          </p:cNvPr>
          <p:cNvPicPr>
            <a:picLocks noChangeAspect="1" noChangeArrowheads="1"/>
          </p:cNvPicPr>
          <p:nvPr/>
        </p:nvPicPr>
        <p:blipFill>
          <a:blip r:embed="rId5"/>
          <a:srcRect/>
          <a:stretch>
            <a:fillRect/>
          </a:stretch>
        </p:blipFill>
        <p:spPr bwMode="auto">
          <a:xfrm>
            <a:off x="1643042" y="3857628"/>
            <a:ext cx="4610100" cy="2762251"/>
          </a:xfrm>
          <a:prstGeom prst="rect">
            <a:avLst/>
          </a:prstGeom>
          <a:noFill/>
        </p:spPr>
      </p:pic>
      <p:pic>
        <p:nvPicPr>
          <p:cNvPr id="1037" name="Picture 13" descr="Saying_Goodbye">
            <a:hlinkClick r:id="rId6"/>
          </p:cNvPr>
          <p:cNvPicPr>
            <a:picLocks noChangeAspect="1" noChangeArrowheads="1"/>
          </p:cNvPicPr>
          <p:nvPr/>
        </p:nvPicPr>
        <p:blipFill>
          <a:blip r:embed="rId7"/>
          <a:srcRect/>
          <a:stretch>
            <a:fillRect/>
          </a:stretch>
        </p:blipFill>
        <p:spPr bwMode="auto">
          <a:xfrm>
            <a:off x="1000100" y="285728"/>
            <a:ext cx="2214578" cy="3201801"/>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8728" y="214290"/>
            <a:ext cx="6618990" cy="628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6026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548680"/>
            <a:ext cx="8424936" cy="5632311"/>
          </a:xfrm>
          <a:prstGeom prst="rect">
            <a:avLst/>
          </a:prstGeom>
        </p:spPr>
        <p:txBody>
          <a:bodyPr wrap="square">
            <a:spAutoFit/>
          </a:bodyPr>
          <a:lstStyle/>
          <a:p>
            <a:r>
              <a:rPr lang="en-GB" sz="2400" dirty="0"/>
              <a:t>Acts 1:6-11 </a:t>
            </a:r>
            <a:endParaRPr lang="en-GB" sz="2400" dirty="0" smtClean="0"/>
          </a:p>
          <a:p>
            <a:r>
              <a:rPr lang="en-GB" sz="2400" dirty="0" smtClean="0"/>
              <a:t>When </a:t>
            </a:r>
            <a:r>
              <a:rPr lang="en-GB" sz="2400" dirty="0"/>
              <a:t>the apostles met together with Jesus, they asked him, “Lord, will you at this time give the Kingdom back to Israel?” Jesus said to them, “The times and occasions are set by my Father's own authority, and it is not for you to know when they will be. But when the Holy Spirit comes upon you, you will be filled with power, and you will be witnesses for me in Jerusalem, in all Judea and Samaria, and to the ends of the earth.” After saying this, he was taken up to heaven as they watched him, and a cloud hid him from their sight. They still had their eyes fixed on the sky as he went away, when two men dressed in white suddenly stood beside them and said, “Galileans, why are you standing there looking up at the sky? This Jesus, who was taken from you into heaven, will come back in the same way that you saw him go to heaven.”</a:t>
            </a:r>
          </a:p>
        </p:txBody>
      </p:sp>
    </p:spTree>
    <p:extLst>
      <p:ext uri="{BB962C8B-B14F-4D97-AF65-F5344CB8AC3E}">
        <p14:creationId xmlns:p14="http://schemas.microsoft.com/office/powerpoint/2010/main" val="3026394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8728" y="214290"/>
            <a:ext cx="6618990" cy="628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7628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720" y="500042"/>
            <a:ext cx="7786742" cy="3416320"/>
          </a:xfrm>
          <a:prstGeom prst="rect">
            <a:avLst/>
          </a:prstGeom>
          <a:noFill/>
        </p:spPr>
        <p:txBody>
          <a:bodyPr wrap="square" rtlCol="0">
            <a:spAutoFit/>
          </a:bodyPr>
          <a:lstStyle/>
          <a:p>
            <a:pPr algn="ctr"/>
            <a:r>
              <a:rPr lang="en-GB" sz="3600" dirty="0" smtClean="0"/>
              <a:t>Reflection/prayer</a:t>
            </a:r>
          </a:p>
          <a:p>
            <a:r>
              <a:rPr lang="en-GB" sz="3600" dirty="0" smtClean="0"/>
              <a:t>I sat alone...</a:t>
            </a:r>
          </a:p>
          <a:p>
            <a:r>
              <a:rPr lang="en-GB" sz="3600" dirty="0" smtClean="0"/>
              <a:t>...but was not alone</a:t>
            </a:r>
          </a:p>
          <a:p>
            <a:r>
              <a:rPr lang="en-GB" sz="3600" dirty="0" smtClean="0"/>
              <a:t>for God was there around me,</a:t>
            </a:r>
          </a:p>
          <a:p>
            <a:r>
              <a:rPr lang="en-GB" sz="3600" dirty="0" smtClean="0"/>
              <a:t>In all created wonder surrounding me,</a:t>
            </a:r>
          </a:p>
          <a:p>
            <a:r>
              <a:rPr lang="en-GB" sz="3600" dirty="0" smtClean="0"/>
              <a:t>The sky, the earth, the water.</a:t>
            </a:r>
            <a:endParaRPr lang="en-GB" sz="3600" dirty="0"/>
          </a:p>
        </p:txBody>
      </p:sp>
      <p:pic>
        <p:nvPicPr>
          <p:cNvPr id="21506" name="Picture 2" descr="Picture"/>
          <p:cNvPicPr>
            <a:picLocks noChangeAspect="1" noChangeArrowheads="1"/>
          </p:cNvPicPr>
          <p:nvPr/>
        </p:nvPicPr>
        <p:blipFill>
          <a:blip r:embed="rId2"/>
          <a:srcRect/>
          <a:stretch>
            <a:fillRect/>
          </a:stretch>
        </p:blipFill>
        <p:spPr bwMode="auto">
          <a:xfrm>
            <a:off x="3707904" y="3870102"/>
            <a:ext cx="4334351" cy="2702169"/>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kid comfort"/>
          <p:cNvPicPr>
            <a:picLocks noChangeAspect="1" noChangeArrowheads="1"/>
          </p:cNvPicPr>
          <p:nvPr/>
        </p:nvPicPr>
        <p:blipFill>
          <a:blip r:embed="rId2"/>
          <a:srcRect/>
          <a:stretch>
            <a:fillRect/>
          </a:stretch>
        </p:blipFill>
        <p:spPr bwMode="auto">
          <a:xfrm>
            <a:off x="4286248" y="3643314"/>
            <a:ext cx="4546055" cy="3000396"/>
          </a:xfrm>
          <a:prstGeom prst="rect">
            <a:avLst/>
          </a:prstGeom>
          <a:noFill/>
        </p:spPr>
      </p:pic>
      <p:sp>
        <p:nvSpPr>
          <p:cNvPr id="3" name="TextBox 2"/>
          <p:cNvSpPr txBox="1"/>
          <p:nvPr/>
        </p:nvSpPr>
        <p:spPr>
          <a:xfrm>
            <a:off x="500034" y="214290"/>
            <a:ext cx="6643734" cy="3416320"/>
          </a:xfrm>
          <a:prstGeom prst="rect">
            <a:avLst/>
          </a:prstGeom>
          <a:noFill/>
        </p:spPr>
        <p:txBody>
          <a:bodyPr wrap="square" rtlCol="0">
            <a:spAutoFit/>
          </a:bodyPr>
          <a:lstStyle/>
          <a:p>
            <a:r>
              <a:rPr lang="en-GB" sz="3600" dirty="0" smtClean="0"/>
              <a:t>I sat alone...</a:t>
            </a:r>
          </a:p>
          <a:p>
            <a:r>
              <a:rPr lang="en-GB" sz="3600" dirty="0" smtClean="0"/>
              <a:t>...but was not alone</a:t>
            </a:r>
          </a:p>
          <a:p>
            <a:r>
              <a:rPr lang="en-GB" sz="3600" dirty="0" smtClean="0"/>
              <a:t>For Jesus was there beside me</a:t>
            </a:r>
          </a:p>
          <a:p>
            <a:r>
              <a:rPr lang="en-GB" sz="3600" dirty="0" smtClean="0"/>
              <a:t>In all His words and deeds,</a:t>
            </a:r>
          </a:p>
          <a:p>
            <a:r>
              <a:rPr lang="en-GB" sz="3600" dirty="0" smtClean="0"/>
              <a:t>Giving me hope and</a:t>
            </a:r>
          </a:p>
          <a:p>
            <a:r>
              <a:rPr lang="en-GB" sz="3600" dirty="0" smtClean="0"/>
              <a:t>An example of how to live.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357166"/>
            <a:ext cx="5786478" cy="3416320"/>
          </a:xfrm>
          <a:prstGeom prst="rect">
            <a:avLst/>
          </a:prstGeom>
          <a:noFill/>
        </p:spPr>
        <p:txBody>
          <a:bodyPr wrap="square" rtlCol="0">
            <a:spAutoFit/>
          </a:bodyPr>
          <a:lstStyle/>
          <a:p>
            <a:r>
              <a:rPr lang="en-GB" sz="3600" dirty="0" smtClean="0"/>
              <a:t>I sat alone...</a:t>
            </a:r>
          </a:p>
          <a:p>
            <a:r>
              <a:rPr lang="en-GB" sz="3600" dirty="0" smtClean="0"/>
              <a:t>... But was not alone</a:t>
            </a:r>
          </a:p>
          <a:p>
            <a:r>
              <a:rPr lang="en-GB" sz="3600" dirty="0" smtClean="0"/>
              <a:t>For I felt something within,</a:t>
            </a:r>
          </a:p>
          <a:p>
            <a:r>
              <a:rPr lang="en-GB" sz="3600" dirty="0" smtClean="0"/>
              <a:t>Life, love and joy of the Spirit</a:t>
            </a:r>
          </a:p>
          <a:p>
            <a:r>
              <a:rPr lang="en-GB" sz="3600" dirty="0" smtClean="0"/>
              <a:t>Deep inside me.</a:t>
            </a:r>
          </a:p>
          <a:p>
            <a:endParaRPr lang="en-GB" sz="3600" dirty="0" smtClean="0"/>
          </a:p>
        </p:txBody>
      </p:sp>
      <p:pic>
        <p:nvPicPr>
          <p:cNvPr id="22530" name="Picture 2" descr="Let the joy on the inside show on the outside"/>
          <p:cNvPicPr>
            <a:picLocks noChangeAspect="1" noChangeArrowheads="1"/>
          </p:cNvPicPr>
          <p:nvPr/>
        </p:nvPicPr>
        <p:blipFill>
          <a:blip r:embed="rId2" cstate="print"/>
          <a:srcRect/>
          <a:stretch>
            <a:fillRect/>
          </a:stretch>
        </p:blipFill>
        <p:spPr bwMode="auto">
          <a:xfrm>
            <a:off x="4000496" y="2928934"/>
            <a:ext cx="4605350" cy="3329544"/>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34" y="142852"/>
            <a:ext cx="6143668" cy="6494085"/>
          </a:xfrm>
          <a:prstGeom prst="rect">
            <a:avLst/>
          </a:prstGeom>
          <a:noFill/>
        </p:spPr>
        <p:txBody>
          <a:bodyPr wrap="square" rtlCol="0">
            <a:spAutoFit/>
          </a:bodyPr>
          <a:lstStyle/>
          <a:p>
            <a:r>
              <a:rPr lang="en-GB" sz="3200" dirty="0" smtClean="0"/>
              <a:t>I embraced the God of all creation and </a:t>
            </a:r>
          </a:p>
          <a:p>
            <a:r>
              <a:rPr lang="en-GB" sz="3200" dirty="0" smtClean="0"/>
              <a:t>Thanked him for the world.</a:t>
            </a:r>
          </a:p>
          <a:p>
            <a:r>
              <a:rPr lang="en-GB" sz="3200" dirty="0" smtClean="0"/>
              <a:t>I embraced the human form of Jesus, </a:t>
            </a:r>
          </a:p>
          <a:p>
            <a:r>
              <a:rPr lang="en-GB" sz="3200" dirty="0" smtClean="0"/>
              <a:t>Who lived and died for me.</a:t>
            </a:r>
          </a:p>
          <a:p>
            <a:r>
              <a:rPr lang="en-GB" sz="3200" dirty="0" smtClean="0"/>
              <a:t>I embraced the Spirit within me and knew...</a:t>
            </a:r>
          </a:p>
          <a:p>
            <a:endParaRPr lang="en-GB" sz="3200" dirty="0" smtClean="0"/>
          </a:p>
          <a:p>
            <a:r>
              <a:rPr lang="en-GB" sz="3200" dirty="0" smtClean="0"/>
              <a:t>I had never been and would never be alone.</a:t>
            </a:r>
          </a:p>
          <a:p>
            <a:endParaRPr lang="en-GB" sz="3200" dirty="0" smtClean="0"/>
          </a:p>
          <a:p>
            <a:r>
              <a:rPr lang="en-GB" sz="3200" dirty="0" smtClean="0"/>
              <a:t>Amen</a:t>
            </a:r>
            <a:endParaRPr lang="en-GB" sz="3200" dirty="0"/>
          </a:p>
        </p:txBody>
      </p:sp>
      <p:pic>
        <p:nvPicPr>
          <p:cNvPr id="23554" name="Picture 2" descr="http://static.tumblr.com/9bd8529e4a398e9a2fba19b2548c5e4f/snjugyq/9vhmpvtlc/tumblr_static_triquetra02.jpg"/>
          <p:cNvPicPr>
            <a:picLocks noChangeAspect="1" noChangeArrowheads="1"/>
          </p:cNvPicPr>
          <p:nvPr/>
        </p:nvPicPr>
        <p:blipFill>
          <a:blip r:embed="rId2"/>
          <a:stretch>
            <a:fillRect/>
          </a:stretch>
        </p:blipFill>
        <p:spPr bwMode="auto">
          <a:xfrm>
            <a:off x="6444208" y="4365104"/>
            <a:ext cx="2080908" cy="1963564"/>
          </a:xfrm>
          <a:prstGeom prst="rect">
            <a:avLst/>
          </a:prstGeom>
          <a:solidFill>
            <a:schemeClr val="tx2">
              <a:lumMod val="60000"/>
              <a:lumOff val="40000"/>
            </a:schemeClr>
          </a:solid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duotone>
              <a:schemeClr val="bg2">
                <a:shade val="45000"/>
                <a:satMod val="135000"/>
              </a:schemeClr>
              <a:prstClr val="white"/>
            </a:duotone>
            <a:extLst>
              <a:ext uri="{BEBA8EAE-BF5A-486C-A8C5-ECC9F3942E4B}">
                <a14:imgProps xmlns:a14="http://schemas.microsoft.com/office/drawing/2010/main">
                  <a14:imgLayer r:embed="rId4">
                    <a14:imgEffect>
                      <a14:colorTemperature colorTemp="7200"/>
                    </a14:imgEffect>
                  </a14:imgLayer>
                </a14:imgProps>
              </a:ext>
            </a:extLst>
          </a:blip>
          <a:stretch>
            <a:fillRect/>
          </a:stretch>
        </p:blipFill>
        <p:spPr>
          <a:xfrm>
            <a:off x="-95250" y="0"/>
            <a:ext cx="9334500" cy="6858000"/>
          </a:xfrm>
          <a:prstGeom prst="rect">
            <a:avLst/>
          </a:prstGeom>
        </p:spPr>
      </p:pic>
      <p:sp>
        <p:nvSpPr>
          <p:cNvPr id="3" name="TextBox 2"/>
          <p:cNvSpPr txBox="1"/>
          <p:nvPr/>
        </p:nvSpPr>
        <p:spPr>
          <a:xfrm>
            <a:off x="467544" y="548680"/>
            <a:ext cx="8352928" cy="5693866"/>
          </a:xfrm>
          <a:prstGeom prst="rect">
            <a:avLst/>
          </a:prstGeom>
          <a:noFill/>
        </p:spPr>
        <p:txBody>
          <a:bodyPr wrap="square" rtlCol="0">
            <a:spAutoFit/>
          </a:bodyPr>
          <a:lstStyle/>
          <a:p>
            <a:r>
              <a:rPr lang="en-GB" sz="2800" b="1" dirty="0" smtClean="0"/>
              <a:t>All human beings are naturally curious, but how often do we really look at the world around us?</a:t>
            </a:r>
          </a:p>
          <a:p>
            <a:endParaRPr lang="en-GB" sz="2800" b="1" dirty="0"/>
          </a:p>
          <a:p>
            <a:r>
              <a:rPr lang="en-GB" sz="2800" b="1" dirty="0" smtClean="0"/>
              <a:t>On your next walk, take time to really look around you and appreciate the wonderful world we live in.</a:t>
            </a:r>
          </a:p>
          <a:p>
            <a:endParaRPr lang="en-GB" sz="2800" b="1" dirty="0" smtClean="0"/>
          </a:p>
          <a:p>
            <a:r>
              <a:rPr lang="en-GB" sz="2800" b="1" dirty="0" smtClean="0"/>
              <a:t>Perhaps you could take a photo to remind you and furthermore could you then send this photo on to someone you know who needs cheering up</a:t>
            </a:r>
            <a:r>
              <a:rPr lang="en-GB" sz="2800" b="1" dirty="0" smtClean="0"/>
              <a:t>?</a:t>
            </a:r>
          </a:p>
          <a:p>
            <a:endParaRPr lang="en-GB" sz="2800" b="1" dirty="0"/>
          </a:p>
          <a:p>
            <a:endParaRPr lang="en-GB" sz="2800" dirty="0" smtClean="0">
              <a:hlinkClick r:id="rId5"/>
            </a:endParaRPr>
          </a:p>
          <a:p>
            <a:pPr algn="ctr"/>
            <a:r>
              <a:rPr lang="en-GB" sz="2400" dirty="0" smtClean="0">
                <a:hlinkClick r:id="rId5"/>
              </a:rPr>
              <a:t>https</a:t>
            </a:r>
            <a:r>
              <a:rPr lang="en-GB" sz="2400" dirty="0">
                <a:hlinkClick r:id="rId5"/>
              </a:rPr>
              <a:t>://www.youtube.com/watch?v=CWzrABouyeE</a:t>
            </a:r>
            <a:endParaRPr lang="en-GB" sz="2400" dirty="0" smtClean="0"/>
          </a:p>
          <a:p>
            <a:endParaRPr lang="en-GB" sz="2800" dirty="0">
              <a:solidFill>
                <a:srgbClr val="FF0000"/>
              </a:solidFill>
            </a:endParaRPr>
          </a:p>
        </p:txBody>
      </p:sp>
    </p:spTree>
    <p:extLst>
      <p:ext uri="{BB962C8B-B14F-4D97-AF65-F5344CB8AC3E}">
        <p14:creationId xmlns:p14="http://schemas.microsoft.com/office/powerpoint/2010/main" val="42192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2">
          <a:schemeClr val="accent2">
            <a:shade val="50000"/>
          </a:schemeClr>
        </a:lnRef>
        <a:fillRef idx="1">
          <a:schemeClr val="accent2"/>
        </a:fillRef>
        <a:effectRef idx="0">
          <a:schemeClr val="accent2"/>
        </a:effectRef>
        <a:fontRef idx="minor">
          <a:schemeClr val="lt1"/>
        </a:fontRef>
      </a:style>
    </a:sp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Austin</Template>
  <TotalTime>191</TotalTime>
  <Words>558</Words>
  <Application>Microsoft Office PowerPoint</Application>
  <PresentationFormat>On-screen Show (4:3)</PresentationFormat>
  <Paragraphs>49</Paragraphs>
  <Slides>10</Slides>
  <Notes>5</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10</vt:i4>
      </vt:variant>
    </vt:vector>
  </HeadingPairs>
  <TitlesOfParts>
    <vt:vector size="14" baseType="lpstr">
      <vt:lpstr>Arial</vt:lpstr>
      <vt:lpstr>Calibri</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dc:creator>
  <cp:lastModifiedBy>cwelch</cp:lastModifiedBy>
  <cp:revision>21</cp:revision>
  <dcterms:created xsi:type="dcterms:W3CDTF">2013-05-03T19:11:14Z</dcterms:created>
  <dcterms:modified xsi:type="dcterms:W3CDTF">2020-05-14T07:14:49Z</dcterms:modified>
</cp:coreProperties>
</file>