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9" r:id="rId3"/>
    <p:sldId id="261" r:id="rId4"/>
    <p:sldId id="262" r:id="rId5"/>
    <p:sldId id="257"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4660"/>
  </p:normalViewPr>
  <p:slideViewPr>
    <p:cSldViewPr snapToGrid="0">
      <p:cViewPr varScale="1">
        <p:scale>
          <a:sx n="128" d="100"/>
          <a:sy n="128" d="100"/>
        </p:scale>
        <p:origin x="52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9E11481-162A-492C-86EE-923E761CD31D}" type="datetimeFigureOut">
              <a:rPr lang="en-GB" smtClean="0"/>
              <a:t>29/03/2020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AE5A59-3AE0-4216-B9B8-3A7A5737E545}" type="slidenum">
              <a:rPr lang="en-GB" smtClean="0"/>
              <a:t>‹#›</a:t>
            </a:fld>
            <a:endParaRPr lang="en-GB" dirty="0"/>
          </a:p>
        </p:txBody>
      </p:sp>
    </p:spTree>
    <p:extLst>
      <p:ext uri="{BB962C8B-B14F-4D97-AF65-F5344CB8AC3E}">
        <p14:creationId xmlns:p14="http://schemas.microsoft.com/office/powerpoint/2010/main" val="2579947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9E11481-162A-492C-86EE-923E761CD31D}" type="datetimeFigureOut">
              <a:rPr lang="en-GB" smtClean="0"/>
              <a:t>29/03/2020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AE5A59-3AE0-4216-B9B8-3A7A5737E545}" type="slidenum">
              <a:rPr lang="en-GB" smtClean="0"/>
              <a:t>‹#›</a:t>
            </a:fld>
            <a:endParaRPr lang="en-GB" dirty="0"/>
          </a:p>
        </p:txBody>
      </p:sp>
    </p:spTree>
    <p:extLst>
      <p:ext uri="{BB962C8B-B14F-4D97-AF65-F5344CB8AC3E}">
        <p14:creationId xmlns:p14="http://schemas.microsoft.com/office/powerpoint/2010/main" val="1020698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9E11481-162A-492C-86EE-923E761CD31D}" type="datetimeFigureOut">
              <a:rPr lang="en-GB" smtClean="0"/>
              <a:t>29/03/2020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AE5A59-3AE0-4216-B9B8-3A7A5737E545}" type="slidenum">
              <a:rPr lang="en-GB" smtClean="0"/>
              <a:t>‹#›</a:t>
            </a:fld>
            <a:endParaRPr lang="en-GB" dirty="0"/>
          </a:p>
        </p:txBody>
      </p:sp>
    </p:spTree>
    <p:extLst>
      <p:ext uri="{BB962C8B-B14F-4D97-AF65-F5344CB8AC3E}">
        <p14:creationId xmlns:p14="http://schemas.microsoft.com/office/powerpoint/2010/main" val="2832552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9E11481-162A-492C-86EE-923E761CD31D}" type="datetimeFigureOut">
              <a:rPr lang="en-GB" smtClean="0"/>
              <a:t>29/03/2020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AE5A59-3AE0-4216-B9B8-3A7A5737E545}" type="slidenum">
              <a:rPr lang="en-GB" smtClean="0"/>
              <a:t>‹#›</a:t>
            </a:fld>
            <a:endParaRPr lang="en-GB" dirty="0"/>
          </a:p>
        </p:txBody>
      </p:sp>
    </p:spTree>
    <p:extLst>
      <p:ext uri="{BB962C8B-B14F-4D97-AF65-F5344CB8AC3E}">
        <p14:creationId xmlns:p14="http://schemas.microsoft.com/office/powerpoint/2010/main" val="2767877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9E11481-162A-492C-86EE-923E761CD31D}" type="datetimeFigureOut">
              <a:rPr lang="en-GB" smtClean="0"/>
              <a:t>29/03/2020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AE5A59-3AE0-4216-B9B8-3A7A5737E545}" type="slidenum">
              <a:rPr lang="en-GB" smtClean="0"/>
              <a:t>‹#›</a:t>
            </a:fld>
            <a:endParaRPr lang="en-GB" dirty="0"/>
          </a:p>
        </p:txBody>
      </p:sp>
    </p:spTree>
    <p:extLst>
      <p:ext uri="{BB962C8B-B14F-4D97-AF65-F5344CB8AC3E}">
        <p14:creationId xmlns:p14="http://schemas.microsoft.com/office/powerpoint/2010/main" val="1502706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9E11481-162A-492C-86EE-923E761CD31D}" type="datetimeFigureOut">
              <a:rPr lang="en-GB" smtClean="0"/>
              <a:t>29/03/2020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AE5A59-3AE0-4216-B9B8-3A7A5737E545}" type="slidenum">
              <a:rPr lang="en-GB" smtClean="0"/>
              <a:t>‹#›</a:t>
            </a:fld>
            <a:endParaRPr lang="en-GB" dirty="0"/>
          </a:p>
        </p:txBody>
      </p:sp>
    </p:spTree>
    <p:extLst>
      <p:ext uri="{BB962C8B-B14F-4D97-AF65-F5344CB8AC3E}">
        <p14:creationId xmlns:p14="http://schemas.microsoft.com/office/powerpoint/2010/main" val="29572359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E11481-162A-492C-86EE-923E761CD31D}" type="datetimeFigureOut">
              <a:rPr lang="en-GB" smtClean="0"/>
              <a:t>29/03/2020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AE5A59-3AE0-4216-B9B8-3A7A5737E545}" type="slidenum">
              <a:rPr lang="en-GB" smtClean="0"/>
              <a:t>‹#›</a:t>
            </a:fld>
            <a:endParaRPr lang="en-GB" dirty="0"/>
          </a:p>
        </p:txBody>
      </p:sp>
    </p:spTree>
    <p:extLst>
      <p:ext uri="{BB962C8B-B14F-4D97-AF65-F5344CB8AC3E}">
        <p14:creationId xmlns:p14="http://schemas.microsoft.com/office/powerpoint/2010/main" val="1290245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9E11481-162A-492C-86EE-923E761CD31D}" type="datetimeFigureOut">
              <a:rPr lang="en-GB" smtClean="0"/>
              <a:t>29/03/2020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AE5A59-3AE0-4216-B9B8-3A7A5737E545}" type="slidenum">
              <a:rPr lang="en-GB" smtClean="0"/>
              <a:t>‹#›</a:t>
            </a:fld>
            <a:endParaRPr lang="en-GB" dirty="0"/>
          </a:p>
        </p:txBody>
      </p:sp>
    </p:spTree>
    <p:extLst>
      <p:ext uri="{BB962C8B-B14F-4D97-AF65-F5344CB8AC3E}">
        <p14:creationId xmlns:p14="http://schemas.microsoft.com/office/powerpoint/2010/main" val="3250368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9E11481-162A-492C-86EE-923E761CD31D}" type="datetimeFigureOut">
              <a:rPr lang="en-GB" smtClean="0"/>
              <a:t>29/03/2020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AE5A59-3AE0-4216-B9B8-3A7A5737E545}" type="slidenum">
              <a:rPr lang="en-GB" smtClean="0"/>
              <a:t>‹#›</a:t>
            </a:fld>
            <a:endParaRPr lang="en-GB" dirty="0"/>
          </a:p>
        </p:txBody>
      </p:sp>
    </p:spTree>
    <p:extLst>
      <p:ext uri="{BB962C8B-B14F-4D97-AF65-F5344CB8AC3E}">
        <p14:creationId xmlns:p14="http://schemas.microsoft.com/office/powerpoint/2010/main" val="751821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9E11481-162A-492C-86EE-923E761CD31D}" type="datetimeFigureOut">
              <a:rPr lang="en-GB" smtClean="0"/>
              <a:t>29/03/2020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AE5A59-3AE0-4216-B9B8-3A7A5737E545}" type="slidenum">
              <a:rPr lang="en-GB" smtClean="0"/>
              <a:t>‹#›</a:t>
            </a:fld>
            <a:endParaRPr lang="en-GB" dirty="0"/>
          </a:p>
        </p:txBody>
      </p:sp>
    </p:spTree>
    <p:extLst>
      <p:ext uri="{BB962C8B-B14F-4D97-AF65-F5344CB8AC3E}">
        <p14:creationId xmlns:p14="http://schemas.microsoft.com/office/powerpoint/2010/main" val="4211757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9E11481-162A-492C-86EE-923E761CD31D}" type="datetimeFigureOut">
              <a:rPr lang="en-GB" smtClean="0"/>
              <a:t>29/03/2020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AE5A59-3AE0-4216-B9B8-3A7A5737E545}" type="slidenum">
              <a:rPr lang="en-GB" smtClean="0"/>
              <a:t>‹#›</a:t>
            </a:fld>
            <a:endParaRPr lang="en-GB" dirty="0"/>
          </a:p>
        </p:txBody>
      </p:sp>
    </p:spTree>
    <p:extLst>
      <p:ext uri="{BB962C8B-B14F-4D97-AF65-F5344CB8AC3E}">
        <p14:creationId xmlns:p14="http://schemas.microsoft.com/office/powerpoint/2010/main" val="2605492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F3D741FA-5DBE-427E-949A-6680E6C54771}" type="slidenum">
              <a:rPr lang="en-GB" altLang="en-US"/>
              <a:pPr>
                <a:defRPr/>
              </a:pPr>
              <a:t>‹#›</a:t>
            </a:fld>
            <a:endParaRPr lang="en-GB" altLang="en-US" dirty="0"/>
          </a:p>
        </p:txBody>
      </p:sp>
    </p:spTree>
    <p:extLst>
      <p:ext uri="{BB962C8B-B14F-4D97-AF65-F5344CB8AC3E}">
        <p14:creationId xmlns:p14="http://schemas.microsoft.com/office/powerpoint/2010/main" val="5377292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2EBC1AD4-FF3F-4872-8C52-E84DBB8A121D}" type="slidenum">
              <a:rPr lang="en-GB" altLang="en-US"/>
              <a:pPr>
                <a:defRPr/>
              </a:pPr>
              <a:t>‹#›</a:t>
            </a:fld>
            <a:endParaRPr lang="en-GB" altLang="en-US" dirty="0"/>
          </a:p>
        </p:txBody>
      </p:sp>
    </p:spTree>
    <p:extLst>
      <p:ext uri="{BB962C8B-B14F-4D97-AF65-F5344CB8AC3E}">
        <p14:creationId xmlns:p14="http://schemas.microsoft.com/office/powerpoint/2010/main" val="18643889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4B79EEAA-FC2B-44E0-BDEA-7BB3E56A474E}" type="slidenum">
              <a:rPr lang="en-GB" altLang="en-US"/>
              <a:pPr>
                <a:defRPr/>
              </a:pPr>
              <a:t>‹#›</a:t>
            </a:fld>
            <a:endParaRPr lang="en-GB" altLang="en-US" dirty="0"/>
          </a:p>
        </p:txBody>
      </p:sp>
    </p:spTree>
    <p:extLst>
      <p:ext uri="{BB962C8B-B14F-4D97-AF65-F5344CB8AC3E}">
        <p14:creationId xmlns:p14="http://schemas.microsoft.com/office/powerpoint/2010/main" val="22860063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5F3A00C8-C0F1-4D31-B358-CEAEFB0982D2}" type="slidenum">
              <a:rPr lang="en-GB" altLang="en-US"/>
              <a:pPr>
                <a:defRPr/>
              </a:pPr>
              <a:t>‹#›</a:t>
            </a:fld>
            <a:endParaRPr lang="en-GB" altLang="en-US" dirty="0"/>
          </a:p>
        </p:txBody>
      </p:sp>
    </p:spTree>
    <p:extLst>
      <p:ext uri="{BB962C8B-B14F-4D97-AF65-F5344CB8AC3E}">
        <p14:creationId xmlns:p14="http://schemas.microsoft.com/office/powerpoint/2010/main" val="30006267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dirty="0"/>
          </a:p>
        </p:txBody>
      </p:sp>
      <p:sp>
        <p:nvSpPr>
          <p:cNvPr id="9" name="Slide Number Placeholder 5"/>
          <p:cNvSpPr>
            <a:spLocks noGrp="1"/>
          </p:cNvSpPr>
          <p:nvPr>
            <p:ph type="sldNum" sz="quarter" idx="12"/>
          </p:nvPr>
        </p:nvSpPr>
        <p:spPr/>
        <p:txBody>
          <a:bodyPr/>
          <a:lstStyle>
            <a:lvl1pPr>
              <a:defRPr/>
            </a:lvl1pPr>
          </a:lstStyle>
          <a:p>
            <a:pPr>
              <a:defRPr/>
            </a:pPr>
            <a:fld id="{5B8B8277-E2E7-4993-8C3A-84AB507812C9}" type="slidenum">
              <a:rPr lang="en-GB" altLang="en-US"/>
              <a:pPr>
                <a:defRPr/>
              </a:pPr>
              <a:t>‹#›</a:t>
            </a:fld>
            <a:endParaRPr lang="en-GB" altLang="en-US" dirty="0"/>
          </a:p>
        </p:txBody>
      </p:sp>
    </p:spTree>
    <p:extLst>
      <p:ext uri="{BB962C8B-B14F-4D97-AF65-F5344CB8AC3E}">
        <p14:creationId xmlns:p14="http://schemas.microsoft.com/office/powerpoint/2010/main" val="10769412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dirty="0"/>
          </a:p>
        </p:txBody>
      </p:sp>
      <p:sp>
        <p:nvSpPr>
          <p:cNvPr id="5" name="Slide Number Placeholder 5"/>
          <p:cNvSpPr>
            <a:spLocks noGrp="1"/>
          </p:cNvSpPr>
          <p:nvPr>
            <p:ph type="sldNum" sz="quarter" idx="12"/>
          </p:nvPr>
        </p:nvSpPr>
        <p:spPr/>
        <p:txBody>
          <a:bodyPr/>
          <a:lstStyle>
            <a:lvl1pPr>
              <a:defRPr/>
            </a:lvl1pPr>
          </a:lstStyle>
          <a:p>
            <a:pPr>
              <a:defRPr/>
            </a:pPr>
            <a:fld id="{E2C0AF68-2DCF-4BD1-B3C2-11B9F586F3CB}" type="slidenum">
              <a:rPr lang="en-GB" altLang="en-US"/>
              <a:pPr>
                <a:defRPr/>
              </a:pPr>
              <a:t>‹#›</a:t>
            </a:fld>
            <a:endParaRPr lang="en-GB" altLang="en-US" dirty="0"/>
          </a:p>
        </p:txBody>
      </p:sp>
    </p:spTree>
    <p:extLst>
      <p:ext uri="{BB962C8B-B14F-4D97-AF65-F5344CB8AC3E}">
        <p14:creationId xmlns:p14="http://schemas.microsoft.com/office/powerpoint/2010/main" val="65798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dirty="0"/>
          </a:p>
        </p:txBody>
      </p:sp>
      <p:sp>
        <p:nvSpPr>
          <p:cNvPr id="4" name="Slide Number Placeholder 5"/>
          <p:cNvSpPr>
            <a:spLocks noGrp="1"/>
          </p:cNvSpPr>
          <p:nvPr>
            <p:ph type="sldNum" sz="quarter" idx="12"/>
          </p:nvPr>
        </p:nvSpPr>
        <p:spPr/>
        <p:txBody>
          <a:bodyPr/>
          <a:lstStyle>
            <a:lvl1pPr>
              <a:defRPr/>
            </a:lvl1pPr>
          </a:lstStyle>
          <a:p>
            <a:pPr>
              <a:defRPr/>
            </a:pPr>
            <a:fld id="{EAFAAB71-725D-4A39-A42B-4E0CDFA3F4BA}" type="slidenum">
              <a:rPr lang="en-GB" altLang="en-US"/>
              <a:pPr>
                <a:defRPr/>
              </a:pPr>
              <a:t>‹#›</a:t>
            </a:fld>
            <a:endParaRPr lang="en-GB" altLang="en-US" dirty="0"/>
          </a:p>
        </p:txBody>
      </p:sp>
    </p:spTree>
    <p:extLst>
      <p:ext uri="{BB962C8B-B14F-4D97-AF65-F5344CB8AC3E}">
        <p14:creationId xmlns:p14="http://schemas.microsoft.com/office/powerpoint/2010/main" val="11942019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DFD0AEE3-E173-4C47-B20D-37B8FC34C33F}" type="slidenum">
              <a:rPr lang="en-GB" altLang="en-US"/>
              <a:pPr>
                <a:defRPr/>
              </a:pPr>
              <a:t>‹#›</a:t>
            </a:fld>
            <a:endParaRPr lang="en-GB" altLang="en-US" dirty="0"/>
          </a:p>
        </p:txBody>
      </p:sp>
    </p:spTree>
    <p:extLst>
      <p:ext uri="{BB962C8B-B14F-4D97-AF65-F5344CB8AC3E}">
        <p14:creationId xmlns:p14="http://schemas.microsoft.com/office/powerpoint/2010/main" val="10703451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8C750C6A-79BF-400C-8E07-0E81E1C3177A}" type="slidenum">
              <a:rPr lang="en-GB" altLang="en-US"/>
              <a:pPr>
                <a:defRPr/>
              </a:pPr>
              <a:t>‹#›</a:t>
            </a:fld>
            <a:endParaRPr lang="en-GB" altLang="en-US" dirty="0"/>
          </a:p>
        </p:txBody>
      </p:sp>
    </p:spTree>
    <p:extLst>
      <p:ext uri="{BB962C8B-B14F-4D97-AF65-F5344CB8AC3E}">
        <p14:creationId xmlns:p14="http://schemas.microsoft.com/office/powerpoint/2010/main" val="42881613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70DEBADA-860B-4A46-B027-9D09DEAA2225}" type="slidenum">
              <a:rPr lang="en-GB" altLang="en-US"/>
              <a:pPr>
                <a:defRPr/>
              </a:pPr>
              <a:t>‹#›</a:t>
            </a:fld>
            <a:endParaRPr lang="en-GB" altLang="en-US" dirty="0"/>
          </a:p>
        </p:txBody>
      </p:sp>
    </p:spTree>
    <p:extLst>
      <p:ext uri="{BB962C8B-B14F-4D97-AF65-F5344CB8AC3E}">
        <p14:creationId xmlns:p14="http://schemas.microsoft.com/office/powerpoint/2010/main" val="4952815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561A8DD3-26C4-472D-8128-718E0451529F}" type="slidenum">
              <a:rPr lang="en-GB" altLang="en-US"/>
              <a:pPr>
                <a:defRPr/>
              </a:pPr>
              <a:t>‹#›</a:t>
            </a:fld>
            <a:endParaRPr lang="en-GB" altLang="en-US" dirty="0"/>
          </a:p>
        </p:txBody>
      </p:sp>
    </p:spTree>
    <p:extLst>
      <p:ext uri="{BB962C8B-B14F-4D97-AF65-F5344CB8AC3E}">
        <p14:creationId xmlns:p14="http://schemas.microsoft.com/office/powerpoint/2010/main" val="4267833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E11481-162A-492C-86EE-923E761CD31D}" type="datetimeFigureOut">
              <a:rPr lang="en-GB" smtClean="0"/>
              <a:t>29/03/2020</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AE5A59-3AE0-4216-B9B8-3A7A5737E545}" type="slidenum">
              <a:rPr lang="en-GB" smtClean="0"/>
              <a:t>‹#›</a:t>
            </a:fld>
            <a:endParaRPr lang="en-GB" dirty="0"/>
          </a:p>
        </p:txBody>
      </p:sp>
    </p:spTree>
    <p:extLst>
      <p:ext uri="{BB962C8B-B14F-4D97-AF65-F5344CB8AC3E}">
        <p14:creationId xmlns:p14="http://schemas.microsoft.com/office/powerpoint/2010/main" val="2354814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GB"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GB"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defRPr>
            </a:lvl1pPr>
          </a:lstStyle>
          <a:p>
            <a:pPr>
              <a:defRPr/>
            </a:pPr>
            <a:fld id="{30B8C69E-3B5D-4051-BA60-9E96552AAA33}" type="slidenum">
              <a:rPr lang="en-GB" altLang="en-US"/>
              <a:pPr>
                <a:defRPr/>
              </a:pPr>
              <a:t>‹#›</a:t>
            </a:fld>
            <a:endParaRPr lang="en-GB" altLang="en-US" dirty="0"/>
          </a:p>
        </p:txBody>
      </p:sp>
    </p:spTree>
    <p:extLst>
      <p:ext uri="{BB962C8B-B14F-4D97-AF65-F5344CB8AC3E}">
        <p14:creationId xmlns:p14="http://schemas.microsoft.com/office/powerpoint/2010/main" val="427282140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mommysnippets.com/paper-palm-crosses/" TargetMode="Externa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WordArt 3"/>
          <p:cNvSpPr>
            <a:spLocks noGrp="1" noChangeArrowheads="1" noChangeShapeType="1" noTextEdit="1"/>
          </p:cNvSpPr>
          <p:nvPr/>
        </p:nvSpPr>
        <p:spPr bwMode="auto">
          <a:xfrm>
            <a:off x="2417960" y="274638"/>
            <a:ext cx="7553128" cy="1143000"/>
          </a:xfrm>
          <a:prstGeom prst="rect">
            <a:avLst/>
          </a:prstGeom>
        </p:spPr>
        <p:txBody>
          <a:bodyPr wrap="none" fromWordArt="1" anchor="ctr"/>
          <a:lstStyle/>
          <a:p>
            <a:pPr algn="ctr" eaLnBrk="0" fontAlgn="base" hangingPunct="0">
              <a:spcBef>
                <a:spcPct val="0"/>
              </a:spcBef>
              <a:spcAft>
                <a:spcPct val="0"/>
              </a:spcAft>
              <a:defRPr/>
            </a:pPr>
            <a:r>
              <a:rPr lang="en-GB" sz="8800" kern="10" dirty="0">
                <a:ln w="12700">
                  <a:solidFill>
                    <a:srgbClr val="008000"/>
                  </a:solidFill>
                  <a:round/>
                  <a:headEnd/>
                  <a:tailEnd/>
                </a:ln>
                <a:solidFill>
                  <a:srgbClr val="CCFFFF">
                    <a:alpha val="50195"/>
                  </a:srgbClr>
                </a:solidFill>
                <a:effectLst>
                  <a:outerShdw dist="45791" dir="2021404" algn="ctr" rotWithShape="0">
                    <a:srgbClr val="9999FF"/>
                  </a:outerShdw>
                </a:effectLst>
                <a:latin typeface="Arial Black"/>
              </a:rPr>
              <a:t>Compassion</a:t>
            </a:r>
            <a:r>
              <a:rPr lang="en-GB" sz="8000" kern="10" dirty="0">
                <a:ln w="12700">
                  <a:solidFill>
                    <a:srgbClr val="008000"/>
                  </a:solidFill>
                  <a:round/>
                  <a:headEnd/>
                  <a:tailEnd/>
                </a:ln>
                <a:solidFill>
                  <a:srgbClr val="CCFFFF">
                    <a:alpha val="50195"/>
                  </a:srgbClr>
                </a:solidFill>
                <a:effectLst>
                  <a:outerShdw dist="45791" dir="2021404" algn="ctr" rotWithShape="0">
                    <a:srgbClr val="9999FF"/>
                  </a:outerShdw>
                </a:effectLst>
                <a:latin typeface="Arial Black"/>
              </a:rPr>
              <a:t> </a:t>
            </a:r>
          </a:p>
        </p:txBody>
      </p:sp>
      <p:sp>
        <p:nvSpPr>
          <p:cNvPr id="16387" name="TextBox 7"/>
          <p:cNvSpPr txBox="1">
            <a:spLocks noChangeArrowheads="1"/>
          </p:cNvSpPr>
          <p:nvPr/>
        </p:nvSpPr>
        <p:spPr bwMode="auto">
          <a:xfrm>
            <a:off x="1703389" y="5106989"/>
            <a:ext cx="8643937"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Bef>
                <a:spcPct val="0"/>
              </a:spcBef>
              <a:spcAft>
                <a:spcPct val="0"/>
              </a:spcAft>
              <a:buNone/>
            </a:pPr>
            <a:r>
              <a:rPr lang="en-GB" altLang="en-US" sz="3600" b="1" i="1" dirty="0">
                <a:solidFill>
                  <a:srgbClr val="FFFFFF"/>
                </a:solidFill>
                <a:latin typeface="Arial" panose="020B0604020202020204" pitchFamily="34" charset="0"/>
              </a:rPr>
              <a:t>			Matthew 21: 1-11</a:t>
            </a:r>
          </a:p>
          <a:p>
            <a:pPr eaLnBrk="0" fontAlgn="base" hangingPunct="0">
              <a:spcBef>
                <a:spcPct val="0"/>
              </a:spcBef>
              <a:spcAft>
                <a:spcPct val="0"/>
              </a:spcAft>
              <a:buNone/>
            </a:pPr>
            <a:endParaRPr lang="en-GB" altLang="en-US" sz="1800" u="sng" dirty="0">
              <a:solidFill>
                <a:prstClr val="white"/>
              </a:solidFill>
              <a:latin typeface="Arial" panose="020B0604020202020204" pitchFamily="34" charset="0"/>
            </a:endParaRPr>
          </a:p>
          <a:p>
            <a:pPr eaLnBrk="0" fontAlgn="base" hangingPunct="0">
              <a:spcBef>
                <a:spcPct val="0"/>
              </a:spcBef>
              <a:spcAft>
                <a:spcPct val="0"/>
              </a:spcAft>
              <a:buNone/>
            </a:pPr>
            <a:r>
              <a:rPr lang="en-GB" altLang="en-US" sz="1800" u="sng" dirty="0">
                <a:solidFill>
                  <a:prstClr val="white"/>
                </a:solidFill>
                <a:latin typeface="Arial" panose="020B0604020202020204" pitchFamily="34" charset="0"/>
              </a:rPr>
              <a:t>United Nations Rights of the Child: </a:t>
            </a:r>
            <a:r>
              <a:rPr lang="en-GB" altLang="en-US" sz="1800" dirty="0">
                <a:solidFill>
                  <a:prstClr val="white"/>
                </a:solidFill>
                <a:latin typeface="Arial" panose="020B0604020202020204" pitchFamily="34" charset="0"/>
              </a:rPr>
              <a:t>Article 14 – Every child has the right to think and believe what they want and to practise their religion. We have the responsibility to respect the beliefs of others </a:t>
            </a:r>
          </a:p>
        </p:txBody>
      </p:sp>
      <p:pic>
        <p:nvPicPr>
          <p:cNvPr id="7" name="Picture 6"/>
          <p:cNvPicPr>
            <a:picLocks noChangeAspect="1"/>
          </p:cNvPicPr>
          <p:nvPr/>
        </p:nvPicPr>
        <p:blipFill rotWithShape="1">
          <a:blip r:embed="rId2"/>
          <a:srcRect b="10524"/>
          <a:stretch/>
        </p:blipFill>
        <p:spPr>
          <a:xfrm>
            <a:off x="3543299" y="1537179"/>
            <a:ext cx="4463017" cy="3268737"/>
          </a:xfrm>
          <a:prstGeom prst="rect">
            <a:avLst/>
          </a:prstGeom>
        </p:spPr>
      </p:pic>
    </p:spTree>
    <p:extLst>
      <p:ext uri="{BB962C8B-B14F-4D97-AF65-F5344CB8AC3E}">
        <p14:creationId xmlns:p14="http://schemas.microsoft.com/office/powerpoint/2010/main" val="255772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14671" y="531628"/>
            <a:ext cx="4933506" cy="5324535"/>
          </a:xfrm>
          <a:prstGeom prst="rect">
            <a:avLst/>
          </a:prstGeom>
          <a:noFill/>
        </p:spPr>
        <p:txBody>
          <a:bodyPr wrap="square" rtlCol="0">
            <a:spAutoFit/>
          </a:bodyPr>
          <a:lstStyle/>
          <a:p>
            <a:r>
              <a:rPr lang="en-GB" sz="2000" dirty="0"/>
              <a:t>Next week we will be in what Christians refer to as Holy Week. This is the week before Easter, starting on Palm Sunday.   </a:t>
            </a:r>
          </a:p>
          <a:p>
            <a:endParaRPr lang="en-GB" sz="2000" dirty="0"/>
          </a:p>
          <a:p>
            <a:r>
              <a:rPr lang="en-GB" sz="2000" dirty="0"/>
              <a:t>This coming Sunday, 5</a:t>
            </a:r>
            <a:r>
              <a:rPr lang="en-GB" sz="2000" baseline="30000" dirty="0"/>
              <a:t>th</a:t>
            </a:r>
            <a:r>
              <a:rPr lang="en-GB" sz="2000" dirty="0"/>
              <a:t> April, is Palm Sunday. Palm Sunday commemorates the entrance of Jesus into Jerusalem (Matthew 21:1–9), when palm branches were placed in his path, before his arrest on Holy Thursday and his crucifixion on Good Friday. It marks the beginning of Holy Week, the final week of Lent.</a:t>
            </a:r>
          </a:p>
          <a:p>
            <a:endParaRPr lang="en-GB" sz="2000" dirty="0"/>
          </a:p>
          <a:p>
            <a:r>
              <a:rPr lang="en-GB" sz="2000" dirty="0"/>
              <a:t>Holy week is a time where we can reflect on the </a:t>
            </a:r>
            <a:r>
              <a:rPr lang="en-GB" sz="2000" b="1" dirty="0"/>
              <a:t>compassion</a:t>
            </a:r>
            <a:r>
              <a:rPr lang="en-GB" sz="2000" dirty="0"/>
              <a:t> Jesus showed to others through out his life and in the days and hours leading up to the crucifixion. </a:t>
            </a:r>
          </a:p>
        </p:txBody>
      </p:sp>
      <p:pic>
        <p:nvPicPr>
          <p:cNvPr id="5" name="Picture 4"/>
          <p:cNvPicPr>
            <a:picLocks noChangeAspect="1"/>
          </p:cNvPicPr>
          <p:nvPr/>
        </p:nvPicPr>
        <p:blipFill>
          <a:blip r:embed="rId2"/>
          <a:stretch>
            <a:fillRect/>
          </a:stretch>
        </p:blipFill>
        <p:spPr>
          <a:xfrm>
            <a:off x="6049925" y="733646"/>
            <a:ext cx="5555972" cy="4805916"/>
          </a:xfrm>
          <a:prstGeom prst="rect">
            <a:avLst/>
          </a:prstGeom>
        </p:spPr>
      </p:pic>
    </p:spTree>
    <p:extLst>
      <p:ext uri="{BB962C8B-B14F-4D97-AF65-F5344CB8AC3E}">
        <p14:creationId xmlns:p14="http://schemas.microsoft.com/office/powerpoint/2010/main" val="3479988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2989" y="247207"/>
            <a:ext cx="4192772" cy="3144579"/>
          </a:xfrm>
          <a:prstGeom prst="rect">
            <a:avLst/>
          </a:prstGeom>
        </p:spPr>
      </p:pic>
      <p:pic>
        <p:nvPicPr>
          <p:cNvPr id="5" name="Picture 4"/>
          <p:cNvPicPr>
            <a:picLocks noChangeAspect="1"/>
          </p:cNvPicPr>
          <p:nvPr/>
        </p:nvPicPr>
        <p:blipFill>
          <a:blip r:embed="rId3"/>
          <a:stretch>
            <a:fillRect/>
          </a:stretch>
        </p:blipFill>
        <p:spPr>
          <a:xfrm>
            <a:off x="3932158" y="3740056"/>
            <a:ext cx="3769685" cy="2644406"/>
          </a:xfrm>
          <a:prstGeom prst="rect">
            <a:avLst/>
          </a:prstGeom>
        </p:spPr>
      </p:pic>
      <p:pic>
        <p:nvPicPr>
          <p:cNvPr id="6" name="Picture 5"/>
          <p:cNvPicPr>
            <a:picLocks noChangeAspect="1"/>
          </p:cNvPicPr>
          <p:nvPr/>
        </p:nvPicPr>
        <p:blipFill>
          <a:blip r:embed="rId4"/>
          <a:stretch>
            <a:fillRect/>
          </a:stretch>
        </p:blipFill>
        <p:spPr>
          <a:xfrm>
            <a:off x="8103746" y="335143"/>
            <a:ext cx="3654941" cy="5422820"/>
          </a:xfrm>
          <a:prstGeom prst="rect">
            <a:avLst/>
          </a:prstGeom>
        </p:spPr>
      </p:pic>
      <p:sp>
        <p:nvSpPr>
          <p:cNvPr id="2" name="TextBox 1">
            <a:extLst>
              <a:ext uri="{FF2B5EF4-FFF2-40B4-BE49-F238E27FC236}">
                <a16:creationId xmlns:a16="http://schemas.microsoft.com/office/drawing/2014/main" id="{76EF6473-114B-5942-A8CA-B89C9EB6B050}"/>
              </a:ext>
            </a:extLst>
          </p:cNvPr>
          <p:cNvSpPr txBox="1"/>
          <p:nvPr/>
        </p:nvSpPr>
        <p:spPr>
          <a:xfrm>
            <a:off x="339794" y="3876260"/>
            <a:ext cx="3190461" cy="1692771"/>
          </a:xfrm>
          <a:prstGeom prst="rect">
            <a:avLst/>
          </a:prstGeom>
          <a:noFill/>
        </p:spPr>
        <p:txBody>
          <a:bodyPr wrap="square" rtlCol="0">
            <a:spAutoFit/>
          </a:bodyPr>
          <a:lstStyle/>
          <a:p>
            <a:r>
              <a:rPr lang="en-US" sz="2600" dirty="0"/>
              <a:t>How do you think the different people in these pictures are feeling?</a:t>
            </a:r>
          </a:p>
        </p:txBody>
      </p:sp>
    </p:spTree>
    <p:extLst>
      <p:ext uri="{BB962C8B-B14F-4D97-AF65-F5344CB8AC3E}">
        <p14:creationId xmlns:p14="http://schemas.microsoft.com/office/powerpoint/2010/main" val="7862743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8344" y="276447"/>
            <a:ext cx="11045456" cy="1850065"/>
          </a:xfrm>
        </p:spPr>
        <p:txBody>
          <a:bodyPr>
            <a:normAutofit/>
          </a:bodyPr>
          <a:lstStyle/>
          <a:p>
            <a:r>
              <a:rPr lang="en-GB" sz="2000" b="1" dirty="0">
                <a:latin typeface="+mn-lt"/>
              </a:rPr>
              <a:t>On Palm Sunday many churches pass out palm leaves.  One way people have given more meaning to the palm leaf is to form it into the shape of a cross.  These crosses are also given out in many churches around the work on Palm Sunday</a:t>
            </a:r>
          </a:p>
        </p:txBody>
      </p:sp>
      <p:sp>
        <p:nvSpPr>
          <p:cNvPr id="3" name="Content Placeholder 2"/>
          <p:cNvSpPr>
            <a:spLocks noGrp="1"/>
          </p:cNvSpPr>
          <p:nvPr>
            <p:ph idx="1"/>
          </p:nvPr>
        </p:nvSpPr>
        <p:spPr>
          <a:xfrm>
            <a:off x="308344" y="1988288"/>
            <a:ext cx="7208875" cy="4351338"/>
          </a:xfrm>
        </p:spPr>
        <p:txBody>
          <a:bodyPr/>
          <a:lstStyle/>
          <a:p>
            <a:pPr marL="0" indent="0">
              <a:buNone/>
            </a:pPr>
            <a:r>
              <a:rPr lang="en-GB" b="1" dirty="0"/>
              <a:t>Why not try to make you own paper palm crosses! </a:t>
            </a:r>
          </a:p>
          <a:p>
            <a:pPr marL="0" indent="0">
              <a:buNone/>
            </a:pPr>
            <a:r>
              <a:rPr lang="en-GB" b="1" dirty="0"/>
              <a:t>You can find some instructions here:</a:t>
            </a:r>
          </a:p>
          <a:p>
            <a:pPr marL="0" indent="0">
              <a:buNone/>
            </a:pPr>
            <a:endParaRPr lang="en-GB" dirty="0"/>
          </a:p>
          <a:p>
            <a:pPr marL="0" indent="0">
              <a:buNone/>
            </a:pPr>
            <a:r>
              <a:rPr lang="en-GB" dirty="0">
                <a:hlinkClick r:id="rId2"/>
              </a:rPr>
              <a:t>https://mommysnippets.com/paper-palm-crosses/</a:t>
            </a:r>
            <a:endParaRPr lang="en-GB" dirty="0"/>
          </a:p>
          <a:p>
            <a:pPr marL="0" indent="0">
              <a:buNone/>
            </a:pPr>
            <a:endParaRPr lang="en-GB" dirty="0"/>
          </a:p>
          <a:p>
            <a:pPr marL="0" indent="0">
              <a:buNone/>
            </a:pPr>
            <a:endParaRPr lang="en-GB" dirty="0"/>
          </a:p>
        </p:txBody>
      </p:sp>
      <p:pic>
        <p:nvPicPr>
          <p:cNvPr id="5" name="Picture 4"/>
          <p:cNvPicPr>
            <a:picLocks noChangeAspect="1"/>
          </p:cNvPicPr>
          <p:nvPr/>
        </p:nvPicPr>
        <p:blipFill>
          <a:blip r:embed="rId3"/>
          <a:stretch>
            <a:fillRect/>
          </a:stretch>
        </p:blipFill>
        <p:spPr>
          <a:xfrm>
            <a:off x="6616884" y="4491776"/>
            <a:ext cx="2466975" cy="1847850"/>
          </a:xfrm>
          <a:prstGeom prst="rect">
            <a:avLst/>
          </a:prstGeom>
        </p:spPr>
      </p:pic>
      <p:pic>
        <p:nvPicPr>
          <p:cNvPr id="6" name="Picture 5"/>
          <p:cNvPicPr>
            <a:picLocks noChangeAspect="1"/>
          </p:cNvPicPr>
          <p:nvPr/>
        </p:nvPicPr>
        <p:blipFill>
          <a:blip r:embed="rId4"/>
          <a:stretch>
            <a:fillRect/>
          </a:stretch>
        </p:blipFill>
        <p:spPr>
          <a:xfrm>
            <a:off x="9918625" y="3508744"/>
            <a:ext cx="1764934" cy="2156176"/>
          </a:xfrm>
          <a:prstGeom prst="rect">
            <a:avLst/>
          </a:prstGeom>
        </p:spPr>
      </p:pic>
      <p:pic>
        <p:nvPicPr>
          <p:cNvPr id="7" name="Picture 6"/>
          <p:cNvPicPr>
            <a:picLocks noChangeAspect="1"/>
          </p:cNvPicPr>
          <p:nvPr/>
        </p:nvPicPr>
        <p:blipFill>
          <a:blip r:embed="rId5"/>
          <a:stretch>
            <a:fillRect/>
          </a:stretch>
        </p:blipFill>
        <p:spPr>
          <a:xfrm>
            <a:off x="7577192" y="1631766"/>
            <a:ext cx="1924050" cy="2371725"/>
          </a:xfrm>
          <a:prstGeom prst="rect">
            <a:avLst/>
          </a:prstGeom>
        </p:spPr>
      </p:pic>
    </p:spTree>
    <p:extLst>
      <p:ext uri="{BB962C8B-B14F-4D97-AF65-F5344CB8AC3E}">
        <p14:creationId xmlns:p14="http://schemas.microsoft.com/office/powerpoint/2010/main" val="4273478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2772" y="510363"/>
            <a:ext cx="5901069" cy="5909310"/>
          </a:xfrm>
          <a:prstGeom prst="rect">
            <a:avLst/>
          </a:prstGeom>
        </p:spPr>
        <p:txBody>
          <a:bodyPr wrap="square">
            <a:spAutoFit/>
          </a:bodyPr>
          <a:lstStyle/>
          <a:p>
            <a:r>
              <a:rPr lang="en-GB" b="1" dirty="0"/>
              <a:t>Time for reflection</a:t>
            </a:r>
          </a:p>
          <a:p>
            <a:r>
              <a:rPr lang="en-GB" dirty="0"/>
              <a:t>Let’s spend a moment thinking about holy week. It started with a great parade: everyone was singing and shouting that Jesus was someone special, that he was the Son of God. However, later that week, the religious leaders who didn’t like Jesus spread rumours and made the crowds shout that they wanted Jesus dead. They created so much fuss that Jesus was killed by the Roman soldiers.</a:t>
            </a:r>
          </a:p>
          <a:p>
            <a:endParaRPr lang="en-GB" dirty="0"/>
          </a:p>
          <a:p>
            <a:r>
              <a:rPr lang="en-GB" dirty="0"/>
              <a:t>What they didn’t realize was that this was all part of God’s plan. Jesus would come back to life and the world would be changed.</a:t>
            </a:r>
          </a:p>
          <a:p>
            <a:endParaRPr lang="en-GB" dirty="0"/>
          </a:p>
          <a:p>
            <a:endParaRPr lang="en-GB" dirty="0"/>
          </a:p>
          <a:p>
            <a:r>
              <a:rPr lang="en-GB" dirty="0"/>
              <a:t>Dear God,</a:t>
            </a:r>
          </a:p>
          <a:p>
            <a:r>
              <a:rPr lang="en-GB" dirty="0"/>
              <a:t>Sometimes, we don’t understand it when difficult or sad things happen.</a:t>
            </a:r>
          </a:p>
          <a:p>
            <a:r>
              <a:rPr lang="en-GB" dirty="0"/>
              <a:t>Help us to remember that you are always there for us.</a:t>
            </a:r>
          </a:p>
          <a:p>
            <a:r>
              <a:rPr lang="en-GB" dirty="0"/>
              <a:t>Thank you that you always care.</a:t>
            </a:r>
          </a:p>
          <a:p>
            <a:r>
              <a:rPr lang="en-GB" dirty="0"/>
              <a:t>Please help us to trust you.</a:t>
            </a:r>
          </a:p>
          <a:p>
            <a:r>
              <a:rPr lang="en-GB" dirty="0"/>
              <a:t>Amen.</a:t>
            </a:r>
          </a:p>
        </p:txBody>
      </p:sp>
      <p:pic>
        <p:nvPicPr>
          <p:cNvPr id="6" name="Picture 5"/>
          <p:cNvPicPr>
            <a:picLocks noChangeAspect="1"/>
          </p:cNvPicPr>
          <p:nvPr/>
        </p:nvPicPr>
        <p:blipFill rotWithShape="1">
          <a:blip r:embed="rId2"/>
          <a:srcRect b="9124"/>
          <a:stretch/>
        </p:blipFill>
        <p:spPr>
          <a:xfrm>
            <a:off x="7154382" y="808650"/>
            <a:ext cx="4464690" cy="4369405"/>
          </a:xfrm>
          <a:prstGeom prst="rect">
            <a:avLst/>
          </a:prstGeom>
        </p:spPr>
      </p:pic>
    </p:spTree>
    <p:extLst>
      <p:ext uri="{BB962C8B-B14F-4D97-AF65-F5344CB8AC3E}">
        <p14:creationId xmlns:p14="http://schemas.microsoft.com/office/powerpoint/2010/main" val="456377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399</Words>
  <Application>Microsoft Macintosh PowerPoint</Application>
  <PresentationFormat>Widescreen</PresentationFormat>
  <Paragraphs>27</Paragraphs>
  <Slides>5</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vt:i4>
      </vt:variant>
    </vt:vector>
  </HeadingPairs>
  <TitlesOfParts>
    <vt:vector size="11" baseType="lpstr">
      <vt:lpstr>Arial</vt:lpstr>
      <vt:lpstr>Arial Black</vt:lpstr>
      <vt:lpstr>Calibri</vt:lpstr>
      <vt:lpstr>Calibri Light</vt:lpstr>
      <vt:lpstr>Office Theme</vt:lpstr>
      <vt:lpstr>1_Office Theme</vt:lpstr>
      <vt:lpstr>PowerPoint Presentation</vt:lpstr>
      <vt:lpstr>PowerPoint Presentation</vt:lpstr>
      <vt:lpstr>PowerPoint Presentation</vt:lpstr>
      <vt:lpstr>On Palm Sunday many churches pass out palm leaves.  One way people have given more meaning to the palm leaf is to form it into the shape of a cross.  These crosses are also given out in many churches around the work on Palm Sunday</vt:lpstr>
      <vt:lpstr>PowerPoint Presentation</vt:lpstr>
    </vt:vector>
  </TitlesOfParts>
  <Company>St Mary's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glillywhite</dc:creator>
  <cp:lastModifiedBy>Darren Lillywhite</cp:lastModifiedBy>
  <cp:revision>7</cp:revision>
  <dcterms:created xsi:type="dcterms:W3CDTF">2020-03-26T15:01:52Z</dcterms:created>
  <dcterms:modified xsi:type="dcterms:W3CDTF">2020-03-29T14:12:18Z</dcterms:modified>
</cp:coreProperties>
</file>