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4096" r:id="rId3"/>
  </p:sldMasterIdLst>
  <p:handoutMasterIdLst>
    <p:handoutMasterId r:id="rId12"/>
  </p:handoutMasterIdLst>
  <p:sldIdLst>
    <p:sldId id="271" r:id="rId4"/>
    <p:sldId id="261" r:id="rId5"/>
    <p:sldId id="256" r:id="rId6"/>
    <p:sldId id="272" r:id="rId7"/>
    <p:sldId id="270" r:id="rId8"/>
    <p:sldId id="259" r:id="rId9"/>
    <p:sldId id="273" r:id="rId10"/>
    <p:sldId id="263" r:id="rId11"/>
  </p:sldIdLst>
  <p:sldSz cx="9144000" cy="6858000" type="screen4x3"/>
  <p:notesSz cx="6669088" cy="99282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DBC76E1-6FE7-4445-B815-0EB5C47F0152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5087CEB-B839-4038-94AB-A909D8F555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2C140-5152-435F-BB0D-09C6CFDCE0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4019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2BBE0-D14B-4EAB-B392-E90583AD64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1658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9FBB3-0402-46E7-9047-06F2B7F9EB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0095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D7E4F-1F38-434D-93A6-9956DC07200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7110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6E1EB-3CAD-4E1B-BF98-1B8FBD85AE4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9669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8CCFE-FAA7-4A96-83C8-BEE139370A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2017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118E1-6D11-486B-9CFC-B2AE8EB56F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492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8ACCA-BB07-40B8-BE1B-19107AE5491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2550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0E9C3-BF26-435E-B7C1-81A5BA3858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9652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4D709-1EE9-4CB1-9EFC-012DE74AF0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5330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6A6AA-E404-411A-ABB3-678731B91D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57467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72BE0F2-3F66-43A4-B78C-5A51E58E6E9D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6240153-101B-451A-B690-2DF55D6455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6658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143C54F-2063-409A-ACBF-F5FC05C5BD9A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DDCDCC7-DCE1-4BCE-A94A-85BF542F71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6110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59D933B-E002-44FD-B9E2-E74FD71C10E7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48A6EE6-258E-4D8F-98E5-5AAB445E45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7665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144129D-BEEA-4B7A-B7AD-7B5D60FBDB7A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DF77C28-8DFA-4DA1-A338-3240350A76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504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675DF3C-E9AF-46FC-ADCB-8F712F7C6339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B474AF7-DCDA-41C5-8F28-3396B4EAEB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77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8622198-58BF-4DD3-B309-04BD46558382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64F8031-0A9E-49E2-9BF6-55C45804C0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9524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B9A86A2-AB72-464F-8D8E-C091D808C540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F5A7D50-FE25-4B02-A605-6E92426B45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3148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7BA73EA-9FB6-4F89-8F56-FBAD10719BB8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505A3F1-9D6A-4C8F-A815-6BCDAB5FBB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659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D43F77-AD32-486A-BE41-D2242E34C82D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E0FF9E5-FDD7-486E-99FC-D63837C2C90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270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16CC54A-2EBF-4F45-9C98-025BCB9E5685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DB98D-BBE6-4922-9EAB-DA3618E9B1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7503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034360E-5E6D-4217-9AAF-A87A9769820F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4C5638-5F72-4933-BDB0-9C134859F3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302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9B35B-2715-4282-83C4-F2A18A1B8257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D75BF-1E3D-43F8-8ECA-C7EDD2568A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7874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A6831-9545-4479-A718-5E4CD0ED2B5D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FCBBF-126A-456A-A6DC-A66BEE5955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6538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A8134-05CB-43C1-B36A-4603CC1AA40D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EA031-5DBC-4067-9499-5AF76CB262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6176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58CC1-1294-44CA-BC8D-AAA82A72F164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76EE6-0AB1-4F1B-B768-E32A9B97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6650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879A5-7C58-49E7-B268-7F5458ED4D9D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04210-FE72-4A57-9AF9-5CAB2FC166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8511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FDB9C-AA3D-459C-A4F1-2B7A6E355A3C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62B12-5726-43A7-AF7F-63F1E4DF5C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2739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6E200-1B95-419D-8F0A-9B5E0217AE7A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0B616-0B2E-45EC-B33C-12CFD4F53C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3261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C8804-1904-4991-ADC6-AE00396116ED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B8CD4-445F-45C2-9C1E-340DA30CED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5103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640D0-13BF-4FC6-8658-C59C97BDF982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3A157-83BF-4133-A551-5B26FA4129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315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00A8D-375D-4D33-A4DB-B7849251265F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FC353-AD6E-4A3F-A395-896EED2FDB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8261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DAD00-49DE-4437-A357-56BD656289CC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ECC8A-B1D4-4C43-879D-B4EECE70F5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88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9BB28108-A5B1-40C9-BDB9-5898C0FE92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126FED8-D400-4F51-9047-D2C7AD4593A6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6DA6F4D-C31F-4AB0-B929-C5DD39125C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B050"/>
            </a:gs>
            <a:gs pos="74001">
              <a:srgbClr val="B0C6E1"/>
            </a:gs>
            <a:gs pos="83000">
              <a:srgbClr val="B0C6E1"/>
            </a:gs>
            <a:gs pos="100000">
              <a:srgbClr val="CAD9E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819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smtClean="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CD94DC26-59C5-4CBA-A594-8C12C3517D6E}" type="datetimeFigureOut">
              <a:rPr lang="en-GB"/>
              <a:pPr>
                <a:defRPr/>
              </a:pPr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mtClean="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0B6B7EA2-476C-48EA-BF42-7E036DC1A4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p:txStyles>
    <p:titleStyle>
      <a:lvl1pPr algn="ctr" defTabSz="685800" rtl="0" fontAlgn="base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defTabSz="6858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>
            <a:spLocks noChangeArrowheads="1"/>
          </p:cNvSpPr>
          <p:nvPr/>
        </p:nvSpPr>
        <p:spPr bwMode="auto">
          <a:xfrm>
            <a:off x="1152525" y="4937125"/>
            <a:ext cx="6858000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7000"/>
              </a:lnSpc>
              <a:spcAft>
                <a:spcPts val="600"/>
              </a:spcAft>
            </a:pPr>
            <a:r>
              <a:rPr lang="en-GB" altLang="en-US" sz="1500" b="1">
                <a:solidFill>
                  <a:srgbClr val="17375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Bible reference: 1 Corinthians 13: 4-7</a:t>
            </a:r>
          </a:p>
          <a:p>
            <a:pPr algn="ctr" eaLnBrk="1" hangingPunct="1">
              <a:lnSpc>
                <a:spcPct val="107000"/>
              </a:lnSpc>
              <a:spcAft>
                <a:spcPts val="600"/>
              </a:spcAft>
            </a:pPr>
            <a:r>
              <a:rPr lang="en-GB" altLang="en-US" sz="1500" b="1">
                <a:solidFill>
                  <a:srgbClr val="17375E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UNCRC Article 1 – Everyone under the age of 18 has all the rights in the convention. We have the responsibility to respect the rights of others.</a:t>
            </a:r>
          </a:p>
          <a:p>
            <a:pPr algn="ctr" eaLnBrk="1" hangingPunct="1">
              <a:lnSpc>
                <a:spcPct val="107000"/>
              </a:lnSpc>
              <a:spcAft>
                <a:spcPts val="600"/>
              </a:spcAft>
            </a:pPr>
            <a:endParaRPr lang="en-GB" altLang="en-US" sz="1500" b="1">
              <a:solidFill>
                <a:srgbClr val="17375E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46305" y="1227057"/>
            <a:ext cx="4071564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b="1" dirty="0">
                <a:ln w="10160">
                  <a:solidFill>
                    <a:srgbClr val="4BACC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One Family</a:t>
            </a:r>
            <a:endParaRPr lang="en-US" sz="6600" b="1" dirty="0">
              <a:ln w="10160">
                <a:solidFill>
                  <a:srgbClr val="4BACC6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/>
            </a:endParaRPr>
          </a:p>
        </p:txBody>
      </p:sp>
      <p:pic>
        <p:nvPicPr>
          <p:cNvPr id="77828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2198688"/>
            <a:ext cx="3773488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Box 3"/>
          <p:cNvSpPr txBox="1">
            <a:spLocks noChangeArrowheads="1"/>
          </p:cNvSpPr>
          <p:nvPr/>
        </p:nvSpPr>
        <p:spPr bwMode="auto">
          <a:xfrm>
            <a:off x="1143000" y="500063"/>
            <a:ext cx="7358063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What makes a good family – a successful family?</a:t>
            </a:r>
          </a:p>
        </p:txBody>
      </p:sp>
      <p:pic>
        <p:nvPicPr>
          <p:cNvPr id="788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67"/>
          <a:stretch>
            <a:fillRect/>
          </a:stretch>
        </p:blipFill>
        <p:spPr bwMode="auto">
          <a:xfrm>
            <a:off x="2915816" y="1700808"/>
            <a:ext cx="3582714" cy="3569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96082" y="5042118"/>
            <a:ext cx="66518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What will make our class a successful family?</a:t>
            </a:r>
          </a:p>
          <a:p>
            <a:pPr algn="ctr"/>
            <a:r>
              <a:rPr lang="en-GB" sz="2800" dirty="0" smtClean="0"/>
              <a:t>What will make our school a successful family?</a:t>
            </a:r>
            <a:endParaRPr lang="en-GB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928688"/>
            <a:ext cx="7772400" cy="1470025"/>
          </a:xfrm>
        </p:spPr>
        <p:txBody>
          <a:bodyPr/>
          <a:lstStyle/>
          <a:p>
            <a:pPr algn="l" eaLnBrk="1" hangingPunct="1"/>
            <a:r>
              <a:rPr lang="en-GB" altLang="en-US" sz="3600" dirty="0" smtClean="0"/>
              <a:t/>
            </a:r>
            <a:br>
              <a:rPr lang="en-GB" altLang="en-US" sz="3600" dirty="0" smtClean="0"/>
            </a:br>
            <a:endParaRPr lang="en-GB" altLang="en-US" sz="4000" dirty="0" smtClean="0"/>
          </a:p>
        </p:txBody>
      </p:sp>
      <p:sp>
        <p:nvSpPr>
          <p:cNvPr id="79875" name="TextBox 2"/>
          <p:cNvSpPr txBox="1">
            <a:spLocks noChangeArrowheads="1"/>
          </p:cNvSpPr>
          <p:nvPr/>
        </p:nvSpPr>
        <p:spPr bwMode="auto">
          <a:xfrm>
            <a:off x="467544" y="404663"/>
            <a:ext cx="784887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/>
              <a:t>Jesus taught us to treat each other in the same way that we would want to be </a:t>
            </a:r>
            <a:r>
              <a:rPr lang="en-GB" altLang="en-US" sz="3600" dirty="0" smtClean="0"/>
              <a:t>treated.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36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 smtClean="0"/>
              <a:t>Can you think of a time when people have done this to you?</a:t>
            </a:r>
            <a:endParaRPr lang="en-GB" altLang="en-US" dirty="0"/>
          </a:p>
        </p:txBody>
      </p:sp>
      <p:pic>
        <p:nvPicPr>
          <p:cNvPr id="79876" name="Picture 5" descr="C:\Users\cwelch\AppData\Local\Microsoft\Windows\Temporary Internet Files\Content.IE5\3SV6J1LC\MC90044570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4143375"/>
            <a:ext cx="2568575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We are going to share an extract from the new testament, from Corinthians chapter 13. Corinthians is a book of letters written by Paul the apostle (one of Jesus’ followers)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Paul's</a:t>
            </a:r>
            <a:r>
              <a:rPr lang="en-GB" dirty="0"/>
              <a:t> purpose is to express the connection between humans and God's love in Christ.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4149080"/>
            <a:ext cx="3615241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858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4"/>
          <p:cNvSpPr>
            <a:spLocks noChangeArrowheads="1"/>
          </p:cNvSpPr>
          <p:nvPr/>
        </p:nvSpPr>
        <p:spPr bwMode="auto">
          <a:xfrm>
            <a:off x="468313" y="620713"/>
            <a:ext cx="6624637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000" dirty="0"/>
              <a:t>1 Corinthians 13: 4-7</a:t>
            </a:r>
          </a:p>
          <a:p>
            <a:endParaRPr lang="en-GB" altLang="en-US" sz="2000" dirty="0"/>
          </a:p>
          <a:p>
            <a:r>
              <a:rPr lang="en-GB" altLang="en-US" sz="2000" dirty="0"/>
              <a:t>Love is patient and kind. </a:t>
            </a:r>
          </a:p>
          <a:p>
            <a:r>
              <a:rPr lang="en-GB" altLang="en-US" sz="2000" dirty="0"/>
              <a:t>Love is not jealous, </a:t>
            </a:r>
          </a:p>
          <a:p>
            <a:r>
              <a:rPr lang="en-GB" altLang="en-US" sz="2000" dirty="0"/>
              <a:t>it does not brag, </a:t>
            </a:r>
          </a:p>
          <a:p>
            <a:r>
              <a:rPr lang="en-GB" altLang="en-US" sz="2000" dirty="0"/>
              <a:t>and it is not proud. </a:t>
            </a:r>
          </a:p>
          <a:p>
            <a:r>
              <a:rPr lang="en-GB" altLang="en-US" sz="2000" dirty="0"/>
              <a:t>Love is not rude, </a:t>
            </a:r>
          </a:p>
          <a:p>
            <a:r>
              <a:rPr lang="en-GB" altLang="en-US" sz="2000" dirty="0"/>
              <a:t>is not selfish, and </a:t>
            </a:r>
          </a:p>
          <a:p>
            <a:r>
              <a:rPr lang="en-GB" altLang="en-US" sz="2000" dirty="0"/>
              <a:t>does not become angry easily. </a:t>
            </a:r>
          </a:p>
          <a:p>
            <a:r>
              <a:rPr lang="en-GB" altLang="en-US" sz="2000" dirty="0"/>
              <a:t>Love does not remember wrongs done against it. </a:t>
            </a:r>
          </a:p>
          <a:p>
            <a:r>
              <a:rPr lang="en-GB" altLang="en-US" sz="2000" dirty="0"/>
              <a:t>Love takes no pleasure in evil, but rejoices over the truth. </a:t>
            </a:r>
          </a:p>
          <a:p>
            <a:r>
              <a:rPr lang="en-GB" altLang="en-US" sz="2000" dirty="0"/>
              <a:t>Love patiently accepts all things. </a:t>
            </a:r>
          </a:p>
          <a:p>
            <a:r>
              <a:rPr lang="en-GB" altLang="en-US" sz="2000" dirty="0"/>
              <a:t>It always trusts, </a:t>
            </a:r>
          </a:p>
          <a:p>
            <a:r>
              <a:rPr lang="en-GB" altLang="en-US" sz="2000" dirty="0"/>
              <a:t>always hopes, and </a:t>
            </a:r>
          </a:p>
          <a:p>
            <a:r>
              <a:rPr lang="en-GB" altLang="en-US" sz="2000" dirty="0"/>
              <a:t>always continues strong.</a:t>
            </a:r>
          </a:p>
          <a:p>
            <a:endParaRPr lang="en-GB" altLang="en-US" sz="2000" dirty="0"/>
          </a:p>
          <a:p>
            <a:r>
              <a:rPr lang="en-GB" altLang="en-US" sz="2000" dirty="0"/>
              <a:t>Love never ends. </a:t>
            </a:r>
          </a:p>
        </p:txBody>
      </p:sp>
      <p:pic>
        <p:nvPicPr>
          <p:cNvPr id="8089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08720"/>
            <a:ext cx="4621213" cy="201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4"/>
          <p:cNvSpPr txBox="1">
            <a:spLocks noChangeArrowheads="1"/>
          </p:cNvSpPr>
          <p:nvPr/>
        </p:nvSpPr>
        <p:spPr bwMode="auto">
          <a:xfrm>
            <a:off x="339725" y="981075"/>
            <a:ext cx="5603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1923" name="Text Box 5"/>
          <p:cNvSpPr txBox="1">
            <a:spLocks noChangeArrowheads="1"/>
          </p:cNvSpPr>
          <p:nvPr/>
        </p:nvSpPr>
        <p:spPr bwMode="auto">
          <a:xfrm>
            <a:off x="611188" y="1125538"/>
            <a:ext cx="81375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/>
          </a:p>
        </p:txBody>
      </p:sp>
      <p:sp>
        <p:nvSpPr>
          <p:cNvPr id="81926" name="TextBox 1"/>
          <p:cNvSpPr txBox="1">
            <a:spLocks noChangeArrowheads="1"/>
          </p:cNvSpPr>
          <p:nvPr/>
        </p:nvSpPr>
        <p:spPr bwMode="auto">
          <a:xfrm>
            <a:off x="1041201" y="2780928"/>
            <a:ext cx="67691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/>
              <a:t>What is your responsibility in ensuring we are One Family and that we do achieve more together?</a:t>
            </a:r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041201" y="1137164"/>
            <a:ext cx="67691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dirty="0" smtClean="0"/>
              <a:t>What can we learn from that extract, what is Paul asking us to do and not to do?</a:t>
            </a:r>
            <a:endParaRPr lang="en-GB" alt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3717032"/>
            <a:ext cx="2524768" cy="30713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5112568" cy="619268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show that we are all part of one big family here at St Mary’s, we will be making a big display of everyone's hands!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This week we would like you to all draw around </a:t>
            </a:r>
          </a:p>
          <a:p>
            <a:pPr marL="0" indent="0">
              <a:buNone/>
            </a:pPr>
            <a:r>
              <a:rPr lang="en-GB" dirty="0" smtClean="0"/>
              <a:t>your hand and cut it out </a:t>
            </a:r>
          </a:p>
          <a:p>
            <a:pPr marL="0" indent="0">
              <a:buNone/>
            </a:pPr>
            <a:r>
              <a:rPr lang="en-GB" dirty="0" smtClean="0"/>
              <a:t>so that it can be added to our display. 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67"/>
          <a:stretch>
            <a:fillRect/>
          </a:stretch>
        </p:blipFill>
        <p:spPr bwMode="auto">
          <a:xfrm>
            <a:off x="5148064" y="1268760"/>
            <a:ext cx="3758718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142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>
            <a:spLocks noChangeArrowheads="1"/>
          </p:cNvSpPr>
          <p:nvPr/>
        </p:nvSpPr>
        <p:spPr bwMode="auto">
          <a:xfrm>
            <a:off x="328613" y="188913"/>
            <a:ext cx="4747443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600" dirty="0">
                <a:solidFill>
                  <a:srgbClr val="000000"/>
                </a:solidFill>
              </a:rPr>
              <a:t>Dear God, </a:t>
            </a:r>
            <a:endParaRPr lang="en-GB" alt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600" dirty="0">
                <a:solidFill>
                  <a:srgbClr val="000000"/>
                </a:solidFill>
              </a:rPr>
              <a:t>If I can not be brilliant, let me be kind. If I can not change the world, let me inspire just one other to do so. If I can not give away riches, let me be loving. Let me be known for kindness, for it is the greatest glory. </a:t>
            </a:r>
            <a:endParaRPr lang="en-GB" alt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600" dirty="0" smtClean="0">
                <a:solidFill>
                  <a:srgbClr val="000000"/>
                </a:solidFill>
              </a:rPr>
              <a:t>Let me treat everyone in my class and school with respect and in the way that I wish to be treated.  </a:t>
            </a:r>
            <a:endParaRPr lang="en-GB" altLang="en-US" sz="2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600" dirty="0">
                <a:solidFill>
                  <a:srgbClr val="000000"/>
                </a:solidFill>
              </a:rPr>
              <a:t>Amen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</p:txBody>
      </p:sp>
      <p:pic>
        <p:nvPicPr>
          <p:cNvPr id="8294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20688"/>
            <a:ext cx="326436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5" t="18201" r="33463" b="8565"/>
          <a:stretch>
            <a:fillRect/>
          </a:stretch>
        </p:blipFill>
        <p:spPr bwMode="auto">
          <a:xfrm>
            <a:off x="5375878" y="3263900"/>
            <a:ext cx="295275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397</Words>
  <Application>Microsoft Office PowerPoint</Application>
  <PresentationFormat>On-screen Show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Times New Roman</vt:lpstr>
      <vt:lpstr>Default Design</vt:lpstr>
      <vt:lpstr>Office Theme</vt:lpstr>
      <vt:lpstr>6_Office Theme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caroline.welch</dc:creator>
  <cp:lastModifiedBy>glillywhite</cp:lastModifiedBy>
  <cp:revision>20</cp:revision>
  <cp:lastPrinted>2017-09-04T14:18:04Z</cp:lastPrinted>
  <dcterms:created xsi:type="dcterms:W3CDTF">2012-09-03T14:44:47Z</dcterms:created>
  <dcterms:modified xsi:type="dcterms:W3CDTF">2020-09-03T10:18:25Z</dcterms:modified>
</cp:coreProperties>
</file>