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1"/>
  </p:notesMasterIdLst>
  <p:sldIdLst>
    <p:sldId id="259" r:id="rId4"/>
    <p:sldId id="257" r:id="rId5"/>
    <p:sldId id="260" r:id="rId6"/>
    <p:sldId id="258"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5" autoAdjust="0"/>
    <p:restoredTop sz="94660"/>
  </p:normalViewPr>
  <p:slideViewPr>
    <p:cSldViewPr snapToGrid="0">
      <p:cViewPr varScale="1">
        <p:scale>
          <a:sx n="86" d="100"/>
          <a:sy n="86" d="100"/>
        </p:scale>
        <p:origin x="24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tableStyles" Target="tableStyle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1779BB-9117-4C64-97A3-C68AE0EE95F5}" type="datetimeFigureOut">
              <a:rPr lang="en-GB" smtClean="0"/>
              <a:t>01/10/2020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38AA4B-BCE8-4E6C-9FA8-27C75D2B47B3}" type="slidenum">
              <a:rPr lang="en-GB" smtClean="0"/>
              <a:t>‹#›</a:t>
            </a:fld>
            <a:endParaRPr lang="en-GB"/>
          </a:p>
        </p:txBody>
      </p:sp>
    </p:spTree>
    <p:extLst>
      <p:ext uri="{BB962C8B-B14F-4D97-AF65-F5344CB8AC3E}">
        <p14:creationId xmlns:p14="http://schemas.microsoft.com/office/powerpoint/2010/main" val="518505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73F24F1-8992-44E8-B093-D41954B99191}"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9249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 the meaning of the word perseverance.</a:t>
            </a:r>
            <a:endParaRPr lang="en-GB" dirty="0"/>
          </a:p>
        </p:txBody>
      </p:sp>
      <p:sp>
        <p:nvSpPr>
          <p:cNvPr id="4" name="Slide Number Placeholder 3"/>
          <p:cNvSpPr>
            <a:spLocks noGrp="1"/>
          </p:cNvSpPr>
          <p:nvPr>
            <p:ph type="sldNum" sz="quarter" idx="10"/>
          </p:nvPr>
        </p:nvSpPr>
        <p:spPr/>
        <p:txBody>
          <a:bodyPr/>
          <a:lstStyle/>
          <a:p>
            <a:fld id="{8638AA4B-BCE8-4E6C-9FA8-27C75D2B47B3}" type="slidenum">
              <a:rPr lang="en-GB" smtClean="0"/>
              <a:t>2</a:t>
            </a:fld>
            <a:endParaRPr lang="en-GB"/>
          </a:p>
        </p:txBody>
      </p:sp>
    </p:spTree>
    <p:extLst>
      <p:ext uri="{BB962C8B-B14F-4D97-AF65-F5344CB8AC3E}">
        <p14:creationId xmlns:p14="http://schemas.microsoft.com/office/powerpoint/2010/main" val="1153841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Talk about Old and New Testament. Ask children what a prophet is? A prophet is someone who brings an important message from God. Often these messages were about how people need to change in some way, so prophets were often unpopular and therefore treated badly because their message was not welcome.</a:t>
            </a:r>
          </a:p>
          <a:p>
            <a:r>
              <a:rPr lang="en-GB" dirty="0" smtClean="0"/>
              <a:t>Now read the story with a focus on how Jeremiah persevered. Why was it important that Jeremiah persevered?</a:t>
            </a:r>
            <a:endParaRPr lang="en-GB" dirty="0"/>
          </a:p>
        </p:txBody>
      </p:sp>
      <p:sp>
        <p:nvSpPr>
          <p:cNvPr id="4" name="Slide Number Placeholder 3"/>
          <p:cNvSpPr>
            <a:spLocks noGrp="1"/>
          </p:cNvSpPr>
          <p:nvPr>
            <p:ph type="sldNum" sz="quarter" idx="10"/>
          </p:nvPr>
        </p:nvSpPr>
        <p:spPr/>
        <p:txBody>
          <a:bodyPr/>
          <a:lstStyle/>
          <a:p>
            <a:fld id="{8638AA4B-BCE8-4E6C-9FA8-27C75D2B47B3}" type="slidenum">
              <a:rPr lang="en-GB" smtClean="0"/>
              <a:t>4</a:t>
            </a:fld>
            <a:endParaRPr lang="en-GB"/>
          </a:p>
        </p:txBody>
      </p:sp>
    </p:spTree>
    <p:extLst>
      <p:ext uri="{BB962C8B-B14F-4D97-AF65-F5344CB8AC3E}">
        <p14:creationId xmlns:p14="http://schemas.microsoft.com/office/powerpoint/2010/main" val="10139687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Give the children some silent time to think about a time when they thought it was important to speak up and perhaps a time when maybe they should have but lacked the courage/</a:t>
            </a:r>
            <a:r>
              <a:rPr lang="en-GB" dirty="0" err="1" smtClean="0"/>
              <a:t>perserverance</a:t>
            </a:r>
            <a:r>
              <a:rPr lang="en-GB" dirty="0" smtClean="0"/>
              <a:t> to do it. There is no need to share this private reflection. </a:t>
            </a:r>
            <a:endParaRPr lang="en-GB" dirty="0"/>
          </a:p>
        </p:txBody>
      </p:sp>
      <p:sp>
        <p:nvSpPr>
          <p:cNvPr id="4" name="Slide Number Placeholder 3"/>
          <p:cNvSpPr>
            <a:spLocks noGrp="1"/>
          </p:cNvSpPr>
          <p:nvPr>
            <p:ph type="sldNum" sz="quarter" idx="10"/>
          </p:nvPr>
        </p:nvSpPr>
        <p:spPr/>
        <p:txBody>
          <a:bodyPr/>
          <a:lstStyle/>
          <a:p>
            <a:fld id="{8638AA4B-BCE8-4E6C-9FA8-27C75D2B47B3}" type="slidenum">
              <a:rPr lang="en-GB" smtClean="0"/>
              <a:t>5</a:t>
            </a:fld>
            <a:endParaRPr lang="en-GB"/>
          </a:p>
        </p:txBody>
      </p:sp>
    </p:spTree>
    <p:extLst>
      <p:ext uri="{BB962C8B-B14F-4D97-AF65-F5344CB8AC3E}">
        <p14:creationId xmlns:p14="http://schemas.microsoft.com/office/powerpoint/2010/main" val="2010597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F8D18DB-0970-4CB1-9347-9417A2AC43D2}"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1ADAF3-A9DB-486F-A98D-5C11876B6DAB}" type="slidenum">
              <a:rPr lang="en-GB" smtClean="0"/>
              <a:t>‹#›</a:t>
            </a:fld>
            <a:endParaRPr lang="en-GB"/>
          </a:p>
        </p:txBody>
      </p:sp>
    </p:spTree>
    <p:extLst>
      <p:ext uri="{BB962C8B-B14F-4D97-AF65-F5344CB8AC3E}">
        <p14:creationId xmlns:p14="http://schemas.microsoft.com/office/powerpoint/2010/main" val="433132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F8D18DB-0970-4CB1-9347-9417A2AC43D2}"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1ADAF3-A9DB-486F-A98D-5C11876B6DAB}" type="slidenum">
              <a:rPr lang="en-GB" smtClean="0"/>
              <a:t>‹#›</a:t>
            </a:fld>
            <a:endParaRPr lang="en-GB"/>
          </a:p>
        </p:txBody>
      </p:sp>
    </p:spTree>
    <p:extLst>
      <p:ext uri="{BB962C8B-B14F-4D97-AF65-F5344CB8AC3E}">
        <p14:creationId xmlns:p14="http://schemas.microsoft.com/office/powerpoint/2010/main" val="768903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F8D18DB-0970-4CB1-9347-9417A2AC43D2}"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1ADAF3-A9DB-486F-A98D-5C11876B6DAB}" type="slidenum">
              <a:rPr lang="en-GB" smtClean="0"/>
              <a:t>‹#›</a:t>
            </a:fld>
            <a:endParaRPr lang="en-GB"/>
          </a:p>
        </p:txBody>
      </p:sp>
    </p:spTree>
    <p:extLst>
      <p:ext uri="{BB962C8B-B14F-4D97-AF65-F5344CB8AC3E}">
        <p14:creationId xmlns:p14="http://schemas.microsoft.com/office/powerpoint/2010/main" val="4150760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F8D18DB-0970-4CB1-9347-9417A2AC43D2}" type="datetimeFigureOut">
              <a:rPr lang="en-GB" smtClean="0"/>
              <a:t>01/10/2020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1ADAF3-A9DB-486F-A98D-5C11876B6DAB}" type="slidenum">
              <a:rPr lang="en-GB" smtClean="0"/>
              <a:t>‹#›</a:t>
            </a:fld>
            <a:endParaRPr lang="en-GB"/>
          </a:p>
        </p:txBody>
      </p:sp>
    </p:spTree>
    <p:extLst>
      <p:ext uri="{BB962C8B-B14F-4D97-AF65-F5344CB8AC3E}">
        <p14:creationId xmlns:p14="http://schemas.microsoft.com/office/powerpoint/2010/main" val="2553157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F8D18DB-0970-4CB1-9347-9417A2AC43D2}" type="datetimeFigureOut">
              <a:rPr lang="en-GB" smtClean="0"/>
              <a:t>01/10/2020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1ADAF3-A9DB-486F-A98D-5C11876B6DAB}" type="slidenum">
              <a:rPr lang="en-GB" smtClean="0"/>
              <a:t>‹#›</a:t>
            </a:fld>
            <a:endParaRPr lang="en-GB"/>
          </a:p>
        </p:txBody>
      </p:sp>
    </p:spTree>
    <p:extLst>
      <p:ext uri="{BB962C8B-B14F-4D97-AF65-F5344CB8AC3E}">
        <p14:creationId xmlns:p14="http://schemas.microsoft.com/office/powerpoint/2010/main" val="3298422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F8D18DB-0970-4CB1-9347-9417A2AC43D2}" type="datetimeFigureOut">
              <a:rPr lang="en-GB" smtClean="0"/>
              <a:t>01/10/2020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1ADAF3-A9DB-486F-A98D-5C11876B6DAB}" type="slidenum">
              <a:rPr lang="en-GB" smtClean="0"/>
              <a:t>‹#›</a:t>
            </a:fld>
            <a:endParaRPr lang="en-GB"/>
          </a:p>
        </p:txBody>
      </p:sp>
    </p:spTree>
    <p:extLst>
      <p:ext uri="{BB962C8B-B14F-4D97-AF65-F5344CB8AC3E}">
        <p14:creationId xmlns:p14="http://schemas.microsoft.com/office/powerpoint/2010/main" val="1925952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8D18DB-0970-4CB1-9347-9417A2AC43D2}" type="datetimeFigureOut">
              <a:rPr lang="en-GB" smtClean="0"/>
              <a:t>01/10/2020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1ADAF3-A9DB-486F-A98D-5C11876B6DAB}" type="slidenum">
              <a:rPr lang="en-GB" smtClean="0"/>
              <a:t>‹#›</a:t>
            </a:fld>
            <a:endParaRPr lang="en-GB"/>
          </a:p>
        </p:txBody>
      </p:sp>
    </p:spTree>
    <p:extLst>
      <p:ext uri="{BB962C8B-B14F-4D97-AF65-F5344CB8AC3E}">
        <p14:creationId xmlns:p14="http://schemas.microsoft.com/office/powerpoint/2010/main" val="609785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8D18DB-0970-4CB1-9347-9417A2AC43D2}" type="datetimeFigureOut">
              <a:rPr lang="en-GB" smtClean="0"/>
              <a:t>01/10/2020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1ADAF3-A9DB-486F-A98D-5C11876B6DAB}" type="slidenum">
              <a:rPr lang="en-GB" smtClean="0"/>
              <a:t>‹#›</a:t>
            </a:fld>
            <a:endParaRPr lang="en-GB"/>
          </a:p>
        </p:txBody>
      </p:sp>
    </p:spTree>
    <p:extLst>
      <p:ext uri="{BB962C8B-B14F-4D97-AF65-F5344CB8AC3E}">
        <p14:creationId xmlns:p14="http://schemas.microsoft.com/office/powerpoint/2010/main" val="3934362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8D18DB-0970-4CB1-9347-9417A2AC43D2}" type="datetimeFigureOut">
              <a:rPr lang="en-GB" smtClean="0"/>
              <a:t>01/10/2020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1ADAF3-A9DB-486F-A98D-5C11876B6DAB}" type="slidenum">
              <a:rPr lang="en-GB" smtClean="0"/>
              <a:t>‹#›</a:t>
            </a:fld>
            <a:endParaRPr lang="en-GB"/>
          </a:p>
        </p:txBody>
      </p:sp>
    </p:spTree>
    <p:extLst>
      <p:ext uri="{BB962C8B-B14F-4D97-AF65-F5344CB8AC3E}">
        <p14:creationId xmlns:p14="http://schemas.microsoft.com/office/powerpoint/2010/main" val="4021039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F8D18DB-0970-4CB1-9347-9417A2AC43D2}"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1ADAF3-A9DB-486F-A98D-5C11876B6DAB}" type="slidenum">
              <a:rPr lang="en-GB" smtClean="0"/>
              <a:t>‹#›</a:t>
            </a:fld>
            <a:endParaRPr lang="en-GB"/>
          </a:p>
        </p:txBody>
      </p:sp>
    </p:spTree>
    <p:extLst>
      <p:ext uri="{BB962C8B-B14F-4D97-AF65-F5344CB8AC3E}">
        <p14:creationId xmlns:p14="http://schemas.microsoft.com/office/powerpoint/2010/main" val="808596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F8D18DB-0970-4CB1-9347-9417A2AC43D2}"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1ADAF3-A9DB-486F-A98D-5C11876B6DAB}" type="slidenum">
              <a:rPr lang="en-GB" smtClean="0"/>
              <a:t>‹#›</a:t>
            </a:fld>
            <a:endParaRPr lang="en-GB"/>
          </a:p>
        </p:txBody>
      </p:sp>
    </p:spTree>
    <p:extLst>
      <p:ext uri="{BB962C8B-B14F-4D97-AF65-F5344CB8AC3E}">
        <p14:creationId xmlns:p14="http://schemas.microsoft.com/office/powerpoint/2010/main" val="5041242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DCF187AB-7E26-46E4-AE71-91ED2133EA8E}" type="slidenum">
              <a:rPr lang="en-GB" altLang="en-US"/>
              <a:pPr>
                <a:defRPr/>
              </a:pPr>
              <a:t>‹#›</a:t>
            </a:fld>
            <a:endParaRPr lang="en-GB" altLang="en-US"/>
          </a:p>
        </p:txBody>
      </p:sp>
    </p:spTree>
    <p:extLst>
      <p:ext uri="{BB962C8B-B14F-4D97-AF65-F5344CB8AC3E}">
        <p14:creationId xmlns:p14="http://schemas.microsoft.com/office/powerpoint/2010/main" val="1979170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339B792-C37E-455B-ABA7-663179F030A7}" type="slidenum">
              <a:rPr lang="en-GB" altLang="en-US"/>
              <a:pPr>
                <a:defRPr/>
              </a:pPr>
              <a:t>‹#›</a:t>
            </a:fld>
            <a:endParaRPr lang="en-GB" altLang="en-US"/>
          </a:p>
        </p:txBody>
      </p:sp>
    </p:spTree>
    <p:extLst>
      <p:ext uri="{BB962C8B-B14F-4D97-AF65-F5344CB8AC3E}">
        <p14:creationId xmlns:p14="http://schemas.microsoft.com/office/powerpoint/2010/main" val="11641892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6058842-CCCC-4322-9DC0-AB32F5420EC8}" type="slidenum">
              <a:rPr lang="en-GB" altLang="en-US"/>
              <a:pPr>
                <a:defRPr/>
              </a:pPr>
              <a:t>‹#›</a:t>
            </a:fld>
            <a:endParaRPr lang="en-GB" altLang="en-US"/>
          </a:p>
        </p:txBody>
      </p:sp>
    </p:spTree>
    <p:extLst>
      <p:ext uri="{BB962C8B-B14F-4D97-AF65-F5344CB8AC3E}">
        <p14:creationId xmlns:p14="http://schemas.microsoft.com/office/powerpoint/2010/main" val="26395084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64C1BC20-8CF4-47A8-87D2-50E77D56C40B}" type="slidenum">
              <a:rPr lang="en-GB" altLang="en-US"/>
              <a:pPr>
                <a:defRPr/>
              </a:pPr>
              <a:t>‹#›</a:t>
            </a:fld>
            <a:endParaRPr lang="en-GB" altLang="en-US"/>
          </a:p>
        </p:txBody>
      </p:sp>
    </p:spTree>
    <p:extLst>
      <p:ext uri="{BB962C8B-B14F-4D97-AF65-F5344CB8AC3E}">
        <p14:creationId xmlns:p14="http://schemas.microsoft.com/office/powerpoint/2010/main" val="3420433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E9557F67-3EEF-4973-B065-D4A3D0154A53}" type="slidenum">
              <a:rPr lang="en-GB" altLang="en-US"/>
              <a:pPr>
                <a:defRPr/>
              </a:pPr>
              <a:t>‹#›</a:t>
            </a:fld>
            <a:endParaRPr lang="en-GB" altLang="en-US"/>
          </a:p>
        </p:txBody>
      </p:sp>
    </p:spTree>
    <p:extLst>
      <p:ext uri="{BB962C8B-B14F-4D97-AF65-F5344CB8AC3E}">
        <p14:creationId xmlns:p14="http://schemas.microsoft.com/office/powerpoint/2010/main" val="39334584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CCE60584-4490-4C39-B1D9-6F01BC71FA40}" type="slidenum">
              <a:rPr lang="en-GB" altLang="en-US"/>
              <a:pPr>
                <a:defRPr/>
              </a:pPr>
              <a:t>‹#›</a:t>
            </a:fld>
            <a:endParaRPr lang="en-GB" altLang="en-US"/>
          </a:p>
        </p:txBody>
      </p:sp>
    </p:spTree>
    <p:extLst>
      <p:ext uri="{BB962C8B-B14F-4D97-AF65-F5344CB8AC3E}">
        <p14:creationId xmlns:p14="http://schemas.microsoft.com/office/powerpoint/2010/main" val="230615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B594CD12-EE4A-4073-A18D-B1BE01A8E625}" type="slidenum">
              <a:rPr lang="en-GB" altLang="en-US"/>
              <a:pPr>
                <a:defRPr/>
              </a:pPr>
              <a:t>‹#›</a:t>
            </a:fld>
            <a:endParaRPr lang="en-GB" altLang="en-US"/>
          </a:p>
        </p:txBody>
      </p:sp>
    </p:spTree>
    <p:extLst>
      <p:ext uri="{BB962C8B-B14F-4D97-AF65-F5344CB8AC3E}">
        <p14:creationId xmlns:p14="http://schemas.microsoft.com/office/powerpoint/2010/main" val="1493025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4C06541-EBFA-4516-AA2A-E3DCD41B0640}" type="slidenum">
              <a:rPr lang="en-GB" altLang="en-US"/>
              <a:pPr>
                <a:defRPr/>
              </a:pPr>
              <a:t>‹#›</a:t>
            </a:fld>
            <a:endParaRPr lang="en-GB" altLang="en-US"/>
          </a:p>
        </p:txBody>
      </p:sp>
    </p:spTree>
    <p:extLst>
      <p:ext uri="{BB962C8B-B14F-4D97-AF65-F5344CB8AC3E}">
        <p14:creationId xmlns:p14="http://schemas.microsoft.com/office/powerpoint/2010/main" val="14939052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CD73D40-8CC1-4B04-955F-B5660D8799DE}" type="slidenum">
              <a:rPr lang="en-GB" altLang="en-US"/>
              <a:pPr>
                <a:defRPr/>
              </a:pPr>
              <a:t>‹#›</a:t>
            </a:fld>
            <a:endParaRPr lang="en-GB" altLang="en-US"/>
          </a:p>
        </p:txBody>
      </p:sp>
    </p:spTree>
    <p:extLst>
      <p:ext uri="{BB962C8B-B14F-4D97-AF65-F5344CB8AC3E}">
        <p14:creationId xmlns:p14="http://schemas.microsoft.com/office/powerpoint/2010/main" val="18647063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59AFC51-3BE2-4163-96EA-0F0C7CA3C45C}" type="slidenum">
              <a:rPr lang="en-GB" altLang="en-US"/>
              <a:pPr>
                <a:defRPr/>
              </a:pPr>
              <a:t>‹#›</a:t>
            </a:fld>
            <a:endParaRPr lang="en-GB" altLang="en-US"/>
          </a:p>
        </p:txBody>
      </p:sp>
    </p:spTree>
    <p:extLst>
      <p:ext uri="{BB962C8B-B14F-4D97-AF65-F5344CB8AC3E}">
        <p14:creationId xmlns:p14="http://schemas.microsoft.com/office/powerpoint/2010/main" val="41894565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E9BFADD-66F6-42B0-AFB8-8E9537F88CE6}" type="slidenum">
              <a:rPr lang="en-GB" altLang="en-US"/>
              <a:pPr>
                <a:defRPr/>
              </a:pPr>
              <a:t>‹#›</a:t>
            </a:fld>
            <a:endParaRPr lang="en-GB" altLang="en-US"/>
          </a:p>
        </p:txBody>
      </p:sp>
    </p:spTree>
    <p:extLst>
      <p:ext uri="{BB962C8B-B14F-4D97-AF65-F5344CB8AC3E}">
        <p14:creationId xmlns:p14="http://schemas.microsoft.com/office/powerpoint/2010/main" val="13831608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12DFA7B-22A5-4AD4-8A64-38CA80B13E3F}"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D31DF5-FA63-4CC4-B6F8-7651ED008C09}" type="slidenum">
              <a:rPr lang="en-GB" smtClean="0"/>
              <a:t>‹#›</a:t>
            </a:fld>
            <a:endParaRPr lang="en-GB"/>
          </a:p>
        </p:txBody>
      </p:sp>
    </p:spTree>
    <p:extLst>
      <p:ext uri="{BB962C8B-B14F-4D97-AF65-F5344CB8AC3E}">
        <p14:creationId xmlns:p14="http://schemas.microsoft.com/office/powerpoint/2010/main" val="29480193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12DFA7B-22A5-4AD4-8A64-38CA80B13E3F}"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D31DF5-FA63-4CC4-B6F8-7651ED008C09}" type="slidenum">
              <a:rPr lang="en-GB" smtClean="0"/>
              <a:t>‹#›</a:t>
            </a:fld>
            <a:endParaRPr lang="en-GB"/>
          </a:p>
        </p:txBody>
      </p:sp>
    </p:spTree>
    <p:extLst>
      <p:ext uri="{BB962C8B-B14F-4D97-AF65-F5344CB8AC3E}">
        <p14:creationId xmlns:p14="http://schemas.microsoft.com/office/powerpoint/2010/main" val="34163155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12DFA7B-22A5-4AD4-8A64-38CA80B13E3F}"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D31DF5-FA63-4CC4-B6F8-7651ED008C09}" type="slidenum">
              <a:rPr lang="en-GB" smtClean="0"/>
              <a:t>‹#›</a:t>
            </a:fld>
            <a:endParaRPr lang="en-GB"/>
          </a:p>
        </p:txBody>
      </p:sp>
    </p:spTree>
    <p:extLst>
      <p:ext uri="{BB962C8B-B14F-4D97-AF65-F5344CB8AC3E}">
        <p14:creationId xmlns:p14="http://schemas.microsoft.com/office/powerpoint/2010/main" val="25254427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12DFA7B-22A5-4AD4-8A64-38CA80B13E3F}" type="datetimeFigureOut">
              <a:rPr lang="en-GB" smtClean="0"/>
              <a:t>01/10/2020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D31DF5-FA63-4CC4-B6F8-7651ED008C09}" type="slidenum">
              <a:rPr lang="en-GB" smtClean="0"/>
              <a:t>‹#›</a:t>
            </a:fld>
            <a:endParaRPr lang="en-GB"/>
          </a:p>
        </p:txBody>
      </p:sp>
    </p:spTree>
    <p:extLst>
      <p:ext uri="{BB962C8B-B14F-4D97-AF65-F5344CB8AC3E}">
        <p14:creationId xmlns:p14="http://schemas.microsoft.com/office/powerpoint/2010/main" val="20807992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12DFA7B-22A5-4AD4-8A64-38CA80B13E3F}" type="datetimeFigureOut">
              <a:rPr lang="en-GB" smtClean="0"/>
              <a:t>01/10/2020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D31DF5-FA63-4CC4-B6F8-7651ED008C09}" type="slidenum">
              <a:rPr lang="en-GB" smtClean="0"/>
              <a:t>‹#›</a:t>
            </a:fld>
            <a:endParaRPr lang="en-GB"/>
          </a:p>
        </p:txBody>
      </p:sp>
    </p:spTree>
    <p:extLst>
      <p:ext uri="{BB962C8B-B14F-4D97-AF65-F5344CB8AC3E}">
        <p14:creationId xmlns:p14="http://schemas.microsoft.com/office/powerpoint/2010/main" val="10411572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12DFA7B-22A5-4AD4-8A64-38CA80B13E3F}" type="datetimeFigureOut">
              <a:rPr lang="en-GB" smtClean="0"/>
              <a:t>01/10/2020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D31DF5-FA63-4CC4-B6F8-7651ED008C09}" type="slidenum">
              <a:rPr lang="en-GB" smtClean="0"/>
              <a:t>‹#›</a:t>
            </a:fld>
            <a:endParaRPr lang="en-GB"/>
          </a:p>
        </p:txBody>
      </p:sp>
    </p:spTree>
    <p:extLst>
      <p:ext uri="{BB962C8B-B14F-4D97-AF65-F5344CB8AC3E}">
        <p14:creationId xmlns:p14="http://schemas.microsoft.com/office/powerpoint/2010/main" val="17371198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2DFA7B-22A5-4AD4-8A64-38CA80B13E3F}" type="datetimeFigureOut">
              <a:rPr lang="en-GB" smtClean="0"/>
              <a:t>01/10/2020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D31DF5-FA63-4CC4-B6F8-7651ED008C09}" type="slidenum">
              <a:rPr lang="en-GB" smtClean="0"/>
              <a:t>‹#›</a:t>
            </a:fld>
            <a:endParaRPr lang="en-GB"/>
          </a:p>
        </p:txBody>
      </p:sp>
    </p:spTree>
    <p:extLst>
      <p:ext uri="{BB962C8B-B14F-4D97-AF65-F5344CB8AC3E}">
        <p14:creationId xmlns:p14="http://schemas.microsoft.com/office/powerpoint/2010/main" val="8235158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2DFA7B-22A5-4AD4-8A64-38CA80B13E3F}" type="datetimeFigureOut">
              <a:rPr lang="en-GB" smtClean="0"/>
              <a:t>01/10/2020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D31DF5-FA63-4CC4-B6F8-7651ED008C09}" type="slidenum">
              <a:rPr lang="en-GB" smtClean="0"/>
              <a:t>‹#›</a:t>
            </a:fld>
            <a:endParaRPr lang="en-GB"/>
          </a:p>
        </p:txBody>
      </p:sp>
    </p:spTree>
    <p:extLst>
      <p:ext uri="{BB962C8B-B14F-4D97-AF65-F5344CB8AC3E}">
        <p14:creationId xmlns:p14="http://schemas.microsoft.com/office/powerpoint/2010/main" val="3163810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2DFA7B-22A5-4AD4-8A64-38CA80B13E3F}" type="datetimeFigureOut">
              <a:rPr lang="en-GB" smtClean="0"/>
              <a:t>01/10/2020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D31DF5-FA63-4CC4-B6F8-7651ED008C09}" type="slidenum">
              <a:rPr lang="en-GB" smtClean="0"/>
              <a:t>‹#›</a:t>
            </a:fld>
            <a:endParaRPr lang="en-GB"/>
          </a:p>
        </p:txBody>
      </p:sp>
    </p:spTree>
    <p:extLst>
      <p:ext uri="{BB962C8B-B14F-4D97-AF65-F5344CB8AC3E}">
        <p14:creationId xmlns:p14="http://schemas.microsoft.com/office/powerpoint/2010/main" val="31374302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12DFA7B-22A5-4AD4-8A64-38CA80B13E3F}"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D31DF5-FA63-4CC4-B6F8-7651ED008C09}" type="slidenum">
              <a:rPr lang="en-GB" smtClean="0"/>
              <a:t>‹#›</a:t>
            </a:fld>
            <a:endParaRPr lang="en-GB"/>
          </a:p>
        </p:txBody>
      </p:sp>
    </p:spTree>
    <p:extLst>
      <p:ext uri="{BB962C8B-B14F-4D97-AF65-F5344CB8AC3E}">
        <p14:creationId xmlns:p14="http://schemas.microsoft.com/office/powerpoint/2010/main" val="34124737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12DFA7B-22A5-4AD4-8A64-38CA80B13E3F}"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D31DF5-FA63-4CC4-B6F8-7651ED008C09}" type="slidenum">
              <a:rPr lang="en-GB" smtClean="0"/>
              <a:t>‹#›</a:t>
            </a:fld>
            <a:endParaRPr lang="en-GB"/>
          </a:p>
        </p:txBody>
      </p:sp>
    </p:spTree>
    <p:extLst>
      <p:ext uri="{BB962C8B-B14F-4D97-AF65-F5344CB8AC3E}">
        <p14:creationId xmlns:p14="http://schemas.microsoft.com/office/powerpoint/2010/main" val="2510720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8D18DB-0970-4CB1-9347-9417A2AC43D2}" type="datetimeFigureOut">
              <a:rPr lang="en-GB" smtClean="0"/>
              <a:t>01/10/2020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1ADAF3-A9DB-486F-A98D-5C11876B6DAB}" type="slidenum">
              <a:rPr lang="en-GB" smtClean="0"/>
              <a:t>‹#›</a:t>
            </a:fld>
            <a:endParaRPr lang="en-GB"/>
          </a:p>
        </p:txBody>
      </p:sp>
    </p:spTree>
    <p:extLst>
      <p:ext uri="{BB962C8B-B14F-4D97-AF65-F5344CB8AC3E}">
        <p14:creationId xmlns:p14="http://schemas.microsoft.com/office/powerpoint/2010/main" val="10610537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a:defRPr/>
            </a:pPr>
            <a:fld id="{2C9055D5-2FF5-4D76-A433-99584C778CBE}" type="slidenum">
              <a:rPr lang="en-GB" altLang="en-US"/>
              <a:pPr>
                <a:defRPr/>
              </a:pPr>
              <a:t>‹#›</a:t>
            </a:fld>
            <a:endParaRPr lang="en-GB" altLang="en-US"/>
          </a:p>
        </p:txBody>
      </p:sp>
    </p:spTree>
    <p:extLst>
      <p:ext uri="{BB962C8B-B14F-4D97-AF65-F5344CB8AC3E}">
        <p14:creationId xmlns:p14="http://schemas.microsoft.com/office/powerpoint/2010/main" val="374135154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2DFA7B-22A5-4AD4-8A64-38CA80B13E3F}" type="datetimeFigureOut">
              <a:rPr lang="en-GB" smtClean="0"/>
              <a:t>01/10/2020</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D31DF5-FA63-4CC4-B6F8-7651ED008C09}" type="slidenum">
              <a:rPr lang="en-GB" smtClean="0"/>
              <a:t>‹#›</a:t>
            </a:fld>
            <a:endParaRPr lang="en-GB"/>
          </a:p>
        </p:txBody>
      </p:sp>
    </p:spTree>
    <p:extLst>
      <p:ext uri="{BB962C8B-B14F-4D97-AF65-F5344CB8AC3E}">
        <p14:creationId xmlns:p14="http://schemas.microsoft.com/office/powerpoint/2010/main" val="30254388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11.pn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4"/>
          <p:cNvSpPr txBox="1">
            <a:spLocks noChangeArrowheads="1"/>
          </p:cNvSpPr>
          <p:nvPr/>
        </p:nvSpPr>
        <p:spPr bwMode="auto">
          <a:xfrm>
            <a:off x="1919289" y="5661025"/>
            <a:ext cx="86439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Bef>
                <a:spcPct val="0"/>
              </a:spcBef>
              <a:spcAft>
                <a:spcPct val="0"/>
              </a:spcAft>
              <a:buNone/>
            </a:pPr>
            <a:r>
              <a:rPr lang="en-GB" altLang="en-US" sz="1800" u="sng">
                <a:solidFill>
                  <a:prstClr val="white"/>
                </a:solidFill>
                <a:latin typeface="Arial" panose="020B0604020202020204" pitchFamily="34" charset="0"/>
              </a:rPr>
              <a:t>United Nations Rights of the Child: </a:t>
            </a:r>
          </a:p>
          <a:p>
            <a:pPr eaLnBrk="0" fontAlgn="base" hangingPunct="0">
              <a:spcBef>
                <a:spcPct val="0"/>
              </a:spcBef>
              <a:spcAft>
                <a:spcPct val="0"/>
              </a:spcAft>
              <a:buNone/>
            </a:pPr>
            <a:r>
              <a:rPr lang="en-GB" altLang="en-US" sz="1800">
                <a:solidFill>
                  <a:prstClr val="white"/>
                </a:solidFill>
                <a:latin typeface="Arial" panose="020B0604020202020204" pitchFamily="34" charset="0"/>
              </a:rPr>
              <a:t>UNCRC:1 – Everyone under the age of 18 has all the rights in the convention. We have the responsibility to respect the rights of others</a:t>
            </a:r>
          </a:p>
          <a:p>
            <a:pPr eaLnBrk="0" fontAlgn="base" hangingPunct="0">
              <a:spcBef>
                <a:spcPct val="0"/>
              </a:spcBef>
              <a:spcAft>
                <a:spcPct val="0"/>
              </a:spcAft>
              <a:buNone/>
            </a:pPr>
            <a:endParaRPr lang="en-GB" altLang="en-US" sz="1800">
              <a:solidFill>
                <a:prstClr val="white"/>
              </a:solidFill>
              <a:latin typeface="Arial" panose="020B0604020202020204" pitchFamily="34" charset="0"/>
            </a:endParaRPr>
          </a:p>
        </p:txBody>
      </p:sp>
      <p:sp>
        <p:nvSpPr>
          <p:cNvPr id="7171" name="WordArt 3"/>
          <p:cNvSpPr>
            <a:spLocks noChangeArrowheads="1" noChangeShapeType="1" noTextEdit="1"/>
          </p:cNvSpPr>
          <p:nvPr/>
        </p:nvSpPr>
        <p:spPr bwMode="auto">
          <a:xfrm>
            <a:off x="2424114" y="425450"/>
            <a:ext cx="7488237" cy="1239838"/>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GB" sz="3600" kern="10" dirty="0">
                <a:ln w="12700">
                  <a:solidFill>
                    <a:srgbClr val="008000"/>
                  </a:solidFill>
                  <a:round/>
                  <a:headEnd/>
                  <a:tailEnd/>
                </a:ln>
                <a:solidFill>
                  <a:srgbClr val="CCFFFF">
                    <a:alpha val="50195"/>
                  </a:srgbClr>
                </a:solidFill>
                <a:effectLst>
                  <a:outerShdw dist="45791" dir="2021404" algn="ctr" rotWithShape="0">
                    <a:srgbClr val="9999FF"/>
                  </a:outerShdw>
                </a:effectLst>
                <a:latin typeface="Arial Black" panose="020B0A04020102020204" pitchFamily="34" charset="0"/>
              </a:rPr>
              <a:t>Perseverance</a:t>
            </a:r>
          </a:p>
        </p:txBody>
      </p:sp>
      <p:pic>
        <p:nvPicPr>
          <p:cNvPr id="7172" name="Picture 5" descr="5 Lessons 'Finding Dory' Can Teach Millennial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3614" y="1878013"/>
            <a:ext cx="2016125" cy="358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7" descr="How To Teach Kids Perseverance - Playdough To Plato"/>
          <p:cNvPicPr>
            <a:picLocks noChangeAspect="1" noChangeArrowheads="1"/>
          </p:cNvPicPr>
          <p:nvPr/>
        </p:nvPicPr>
        <p:blipFill>
          <a:blip r:embed="rId4" cstate="print">
            <a:extLst>
              <a:ext uri="{28A0092B-C50C-407E-A947-70E740481C1C}">
                <a14:useLocalDpi xmlns:a14="http://schemas.microsoft.com/office/drawing/2010/main" val="0"/>
              </a:ext>
            </a:extLst>
          </a:blip>
          <a:srcRect l="-198" t="14246" r="198" b="22388"/>
          <a:stretch>
            <a:fillRect/>
          </a:stretch>
        </p:blipFill>
        <p:spPr bwMode="auto">
          <a:xfrm>
            <a:off x="5880101" y="2492375"/>
            <a:ext cx="326072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Rectangle 1"/>
          <p:cNvSpPr>
            <a:spLocks noChangeArrowheads="1"/>
          </p:cNvSpPr>
          <p:nvPr/>
        </p:nvSpPr>
        <p:spPr bwMode="auto">
          <a:xfrm>
            <a:off x="7032626" y="5208588"/>
            <a:ext cx="13636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Bef>
                <a:spcPct val="0"/>
              </a:spcBef>
              <a:spcAft>
                <a:spcPct val="0"/>
              </a:spcAft>
              <a:buNone/>
            </a:pPr>
            <a:r>
              <a:rPr lang="en-GB" altLang="en-US" sz="1800">
                <a:solidFill>
                  <a:prstClr val="white"/>
                </a:solidFill>
                <a:latin typeface="Times New Roman" panose="02020603050405020304" pitchFamily="18" charset="0"/>
                <a:cs typeface="Times New Roman" panose="02020603050405020304" pitchFamily="18" charset="0"/>
              </a:rPr>
              <a:t>Jeremiah 38</a:t>
            </a:r>
            <a:r>
              <a:rPr lang="en-GB" altLang="en-US" sz="1800">
                <a:solidFill>
                  <a:srgbClr val="000000"/>
                </a:solidFill>
                <a:latin typeface="Times New Roman" panose="02020603050405020304" pitchFamily="18" charset="0"/>
                <a:cs typeface="Times New Roman" panose="02020603050405020304" pitchFamily="18" charset="0"/>
              </a:rPr>
              <a:t> </a:t>
            </a:r>
            <a:endParaRPr lang="en-GB" altLang="en-US" sz="1800">
              <a:solidFill>
                <a:prstClr val="white"/>
              </a:solidFill>
              <a:latin typeface="Arial" panose="020B0604020202020204" pitchFamily="34" charset="0"/>
            </a:endParaRPr>
          </a:p>
        </p:txBody>
      </p:sp>
    </p:spTree>
    <p:extLst>
      <p:ext uri="{BB962C8B-B14F-4D97-AF65-F5344CB8AC3E}">
        <p14:creationId xmlns:p14="http://schemas.microsoft.com/office/powerpoint/2010/main" val="15569344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65197" y="1513704"/>
            <a:ext cx="9553816" cy="2800767"/>
          </a:xfrm>
          <a:prstGeom prst="rect">
            <a:avLst/>
          </a:prstGeom>
        </p:spPr>
        <p:txBody>
          <a:bodyPr wrap="square">
            <a:spAutoFit/>
          </a:bodyPr>
          <a:lstStyle/>
          <a:p>
            <a:pPr lvl="0" algn="ctr" eaLnBrk="0" fontAlgn="base" hangingPunct="0">
              <a:spcBef>
                <a:spcPct val="0"/>
              </a:spcBef>
              <a:spcAft>
                <a:spcPct val="0"/>
              </a:spcAft>
            </a:pPr>
            <a:r>
              <a:rPr kumimoji="0" lang="en-GB" sz="8800" b="0" i="0" u="none" strike="noStrike" kern="10" cap="none" spc="0" normalizeH="0" baseline="0" noProof="0" dirty="0" smtClean="0">
                <a:ln w="12700">
                  <a:solidFill>
                    <a:srgbClr val="008000"/>
                  </a:solidFill>
                  <a:round/>
                  <a:headEnd/>
                  <a:tailEnd/>
                </a:ln>
                <a:solidFill>
                  <a:srgbClr val="CCFFFF">
                    <a:alpha val="50195"/>
                  </a:srgbClr>
                </a:solidFill>
                <a:effectLst>
                  <a:outerShdw dist="45791" dir="2021404" algn="ctr" rotWithShape="0">
                    <a:srgbClr val="9999FF"/>
                  </a:outerShdw>
                </a:effectLst>
                <a:uLnTx/>
                <a:uFillTx/>
                <a:latin typeface="Arial Black" panose="020B0A04020102020204" pitchFamily="34" charset="0"/>
                <a:ea typeface="+mn-ea"/>
                <a:cs typeface="+mn-cs"/>
              </a:rPr>
              <a:t>What is Perseverance?</a:t>
            </a:r>
            <a:endParaRPr kumimoji="0" lang="en-GB" sz="8800" b="0" i="0" u="none" strike="noStrike" kern="10" cap="none" spc="0" normalizeH="0" baseline="0" noProof="0" dirty="0">
              <a:ln w="12700">
                <a:solidFill>
                  <a:srgbClr val="008000"/>
                </a:solidFill>
                <a:round/>
                <a:headEnd/>
                <a:tailEnd/>
              </a:ln>
              <a:solidFill>
                <a:srgbClr val="CCFFFF">
                  <a:alpha val="50195"/>
                </a:srgbClr>
              </a:solidFill>
              <a:effectLst>
                <a:outerShdw dist="45791" dir="2021404" algn="ctr" rotWithShape="0">
                  <a:srgbClr val="9999FF"/>
                </a:outerShdw>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919504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7247"/>
          <a:stretch/>
        </p:blipFill>
        <p:spPr>
          <a:xfrm>
            <a:off x="791737" y="977162"/>
            <a:ext cx="4661210" cy="4804158"/>
          </a:xfrm>
          <a:prstGeom prst="rect">
            <a:avLst/>
          </a:prstGeom>
        </p:spPr>
      </p:pic>
      <p:sp>
        <p:nvSpPr>
          <p:cNvPr id="3" name="TextBox 2"/>
          <p:cNvSpPr txBox="1"/>
          <p:nvPr/>
        </p:nvSpPr>
        <p:spPr>
          <a:xfrm>
            <a:off x="6087296" y="2040413"/>
            <a:ext cx="5105423" cy="2677656"/>
          </a:xfrm>
          <a:prstGeom prst="rect">
            <a:avLst/>
          </a:prstGeom>
          <a:noFill/>
        </p:spPr>
        <p:txBody>
          <a:bodyPr wrap="square" rtlCol="0">
            <a:spAutoFit/>
          </a:bodyPr>
          <a:lstStyle/>
          <a:p>
            <a:r>
              <a:rPr lang="en-GB" sz="2800" dirty="0" smtClean="0"/>
              <a:t>Throughout time and in stories many people have made exciting escapes from captivity by climbing up or down clothes or bed sheets that they have tied together to make into ropes.</a:t>
            </a:r>
            <a:endParaRPr lang="en-GB" sz="2800" dirty="0"/>
          </a:p>
        </p:txBody>
      </p:sp>
    </p:spTree>
    <p:extLst>
      <p:ext uri="{BB962C8B-B14F-4D97-AF65-F5344CB8AC3E}">
        <p14:creationId xmlns:p14="http://schemas.microsoft.com/office/powerpoint/2010/main" val="363502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9786" y="1426368"/>
            <a:ext cx="3873708" cy="2862322"/>
          </a:xfrm>
          <a:prstGeom prst="rect">
            <a:avLst/>
          </a:prstGeom>
          <a:noFill/>
        </p:spPr>
        <p:txBody>
          <a:bodyPr wrap="square" rtlCol="0">
            <a:spAutoFit/>
          </a:bodyPr>
          <a:lstStyle/>
          <a:p>
            <a:r>
              <a:rPr lang="en-GB" sz="3600" dirty="0" smtClean="0"/>
              <a:t>Today’s story is a story from the Old Testament about the prophet Jeremiah </a:t>
            </a:r>
            <a:endParaRPr lang="en-GB" sz="3600" dirty="0"/>
          </a:p>
        </p:txBody>
      </p:sp>
      <p:pic>
        <p:nvPicPr>
          <p:cNvPr id="3" name="Picture 2"/>
          <p:cNvPicPr>
            <a:picLocks noChangeAspect="1"/>
          </p:cNvPicPr>
          <p:nvPr/>
        </p:nvPicPr>
        <p:blipFill>
          <a:blip r:embed="rId3"/>
          <a:stretch>
            <a:fillRect/>
          </a:stretch>
        </p:blipFill>
        <p:spPr>
          <a:xfrm>
            <a:off x="6308203" y="476069"/>
            <a:ext cx="4340506" cy="5698305"/>
          </a:xfrm>
          <a:prstGeom prst="rect">
            <a:avLst/>
          </a:prstGeom>
        </p:spPr>
      </p:pic>
    </p:spTree>
    <p:extLst>
      <p:ext uri="{BB962C8B-B14F-4D97-AF65-F5344CB8AC3E}">
        <p14:creationId xmlns:p14="http://schemas.microsoft.com/office/powerpoint/2010/main" val="32933736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0096" y="155271"/>
            <a:ext cx="10801438" cy="2677656"/>
          </a:xfrm>
          <a:prstGeom prst="rect">
            <a:avLst/>
          </a:prstGeom>
          <a:noFill/>
        </p:spPr>
        <p:txBody>
          <a:bodyPr wrap="square" rtlCol="0">
            <a:spAutoFit/>
          </a:bodyPr>
          <a:lstStyle/>
          <a:p>
            <a:r>
              <a:rPr lang="en-GB" sz="2400" dirty="0" smtClean="0"/>
              <a:t>It would have been much easier for Jeremiah to keep quiet and have an easy life but he knew that he had to speak out God’s message to the King to give him a chance to change his ways.</a:t>
            </a:r>
          </a:p>
          <a:p>
            <a:endParaRPr lang="en-GB" sz="2400" dirty="0"/>
          </a:p>
          <a:p>
            <a:endParaRPr lang="en-GB" sz="2400" dirty="0" smtClean="0"/>
          </a:p>
          <a:p>
            <a:r>
              <a:rPr lang="en-GB" sz="2400" dirty="0" smtClean="0"/>
              <a:t>Can you think of anyone who has persevered to get an important message across?</a:t>
            </a:r>
          </a:p>
          <a:p>
            <a:r>
              <a:rPr lang="en-GB" sz="2400" dirty="0" smtClean="0"/>
              <a:t>The pictures below may help you.</a:t>
            </a:r>
            <a:endParaRPr lang="en-GB" sz="2400" dirty="0"/>
          </a:p>
        </p:txBody>
      </p:sp>
      <p:pic>
        <p:nvPicPr>
          <p:cNvPr id="3" name="Picture 2"/>
          <p:cNvPicPr>
            <a:picLocks noChangeAspect="1"/>
          </p:cNvPicPr>
          <p:nvPr/>
        </p:nvPicPr>
        <p:blipFill>
          <a:blip r:embed="rId3"/>
          <a:stretch>
            <a:fillRect/>
          </a:stretch>
        </p:blipFill>
        <p:spPr>
          <a:xfrm>
            <a:off x="425176" y="3773166"/>
            <a:ext cx="3642083" cy="1897162"/>
          </a:xfrm>
          <a:prstGeom prst="rect">
            <a:avLst/>
          </a:prstGeom>
        </p:spPr>
      </p:pic>
      <p:pic>
        <p:nvPicPr>
          <p:cNvPr id="4" name="Picture 3"/>
          <p:cNvPicPr>
            <a:picLocks noChangeAspect="1"/>
          </p:cNvPicPr>
          <p:nvPr/>
        </p:nvPicPr>
        <p:blipFill>
          <a:blip r:embed="rId4"/>
          <a:stretch>
            <a:fillRect/>
          </a:stretch>
        </p:blipFill>
        <p:spPr>
          <a:xfrm>
            <a:off x="4455305" y="3300050"/>
            <a:ext cx="3228975" cy="2943225"/>
          </a:xfrm>
          <a:prstGeom prst="rect">
            <a:avLst/>
          </a:prstGeom>
        </p:spPr>
      </p:pic>
      <p:pic>
        <p:nvPicPr>
          <p:cNvPr id="5" name="Picture 4"/>
          <p:cNvPicPr>
            <a:picLocks noChangeAspect="1"/>
          </p:cNvPicPr>
          <p:nvPr/>
        </p:nvPicPr>
        <p:blipFill rotWithShape="1">
          <a:blip r:embed="rId5"/>
          <a:srcRect r="30197"/>
          <a:stretch/>
        </p:blipFill>
        <p:spPr>
          <a:xfrm>
            <a:off x="8072326" y="2599952"/>
            <a:ext cx="3810164" cy="3070376"/>
          </a:xfrm>
          <a:prstGeom prst="rect">
            <a:avLst/>
          </a:prstGeom>
        </p:spPr>
      </p:pic>
    </p:spTree>
    <p:extLst>
      <p:ext uri="{BB962C8B-B14F-4D97-AF65-F5344CB8AC3E}">
        <p14:creationId xmlns:p14="http://schemas.microsoft.com/office/powerpoint/2010/main" val="27041249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0861" y="289367"/>
            <a:ext cx="5521124" cy="6124754"/>
          </a:xfrm>
          <a:prstGeom prst="rect">
            <a:avLst/>
          </a:prstGeom>
          <a:noFill/>
        </p:spPr>
        <p:txBody>
          <a:bodyPr wrap="square" rtlCol="0">
            <a:spAutoFit/>
          </a:bodyPr>
          <a:lstStyle/>
          <a:p>
            <a:r>
              <a:rPr lang="en-GB" sz="2800" dirty="0" smtClean="0"/>
              <a:t>Let us pray:</a:t>
            </a:r>
          </a:p>
          <a:p>
            <a:endParaRPr lang="en-GB" sz="2800" dirty="0" smtClean="0"/>
          </a:p>
          <a:p>
            <a:r>
              <a:rPr lang="en-GB" sz="2800" dirty="0" smtClean="0"/>
              <a:t>Dear Lord</a:t>
            </a:r>
          </a:p>
          <a:p>
            <a:r>
              <a:rPr lang="en-GB" sz="2800" dirty="0" smtClean="0"/>
              <a:t>Sometimes it’s hard to speak up when we know things aren’t right. It is easier to pretend nothing is wrong.</a:t>
            </a:r>
          </a:p>
          <a:p>
            <a:r>
              <a:rPr lang="en-GB" sz="2800" dirty="0" smtClean="0"/>
              <a:t>Help us to know the right words to use and to have the courage to say them.</a:t>
            </a:r>
          </a:p>
          <a:p>
            <a:r>
              <a:rPr lang="en-GB" sz="2800" dirty="0" smtClean="0"/>
              <a:t>Like you did for Jeremiah, help us to persevere when speaking out for what is right.</a:t>
            </a:r>
          </a:p>
          <a:p>
            <a:r>
              <a:rPr lang="en-GB" sz="2800" dirty="0" smtClean="0"/>
              <a:t>Amen</a:t>
            </a:r>
            <a:endParaRPr lang="en-GB" sz="2800" dirty="0"/>
          </a:p>
        </p:txBody>
      </p:sp>
      <p:pic>
        <p:nvPicPr>
          <p:cNvPr id="3" name="Picture 2"/>
          <p:cNvPicPr>
            <a:picLocks noChangeAspect="1"/>
          </p:cNvPicPr>
          <p:nvPr/>
        </p:nvPicPr>
        <p:blipFill rotWithShape="1">
          <a:blip r:embed="rId2"/>
          <a:srcRect b="10322"/>
          <a:stretch/>
        </p:blipFill>
        <p:spPr>
          <a:xfrm>
            <a:off x="6041985" y="1320121"/>
            <a:ext cx="6008105" cy="3691718"/>
          </a:xfrm>
          <a:prstGeom prst="rect">
            <a:avLst/>
          </a:prstGeom>
        </p:spPr>
      </p:pic>
    </p:spTree>
    <p:extLst>
      <p:ext uri="{BB962C8B-B14F-4D97-AF65-F5344CB8AC3E}">
        <p14:creationId xmlns:p14="http://schemas.microsoft.com/office/powerpoint/2010/main" val="3480516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1775520" y="1062"/>
            <a:ext cx="8712968" cy="674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None/>
            </a:pPr>
            <a:r>
              <a:rPr lang="en-GB" altLang="en-US" sz="3600" b="1" dirty="0">
                <a:solidFill>
                  <a:prstClr val="black"/>
                </a:solidFill>
              </a:rPr>
              <a:t>Be bold, be strong</a:t>
            </a:r>
            <a:br>
              <a:rPr lang="en-GB" altLang="en-US" sz="3600" b="1" dirty="0">
                <a:solidFill>
                  <a:prstClr val="black"/>
                </a:solidFill>
              </a:rPr>
            </a:br>
            <a:r>
              <a:rPr lang="en-GB" altLang="en-US" sz="3600" b="1" dirty="0">
                <a:solidFill>
                  <a:prstClr val="black"/>
                </a:solidFill>
              </a:rPr>
              <a:t>For the Lord your God </a:t>
            </a:r>
            <a:endParaRPr lang="en-GB" altLang="en-US" sz="3600" b="1" dirty="0">
              <a:solidFill>
                <a:prstClr val="black"/>
              </a:solidFill>
            </a:endParaRPr>
          </a:p>
          <a:p>
            <a:pPr eaLnBrk="1" hangingPunct="1">
              <a:spcBef>
                <a:spcPct val="0"/>
              </a:spcBef>
              <a:buNone/>
            </a:pPr>
            <a:r>
              <a:rPr lang="en-GB" altLang="en-US" sz="3600" b="1" dirty="0">
                <a:solidFill>
                  <a:prstClr val="black"/>
                </a:solidFill>
              </a:rPr>
              <a:t>is </a:t>
            </a:r>
            <a:r>
              <a:rPr lang="en-GB" altLang="en-US" sz="3600" b="1" dirty="0">
                <a:solidFill>
                  <a:prstClr val="black"/>
                </a:solidFill>
              </a:rPr>
              <a:t>with </a:t>
            </a:r>
            <a:r>
              <a:rPr lang="en-GB" altLang="en-US" sz="3600" b="1" dirty="0">
                <a:solidFill>
                  <a:prstClr val="black"/>
                </a:solidFill>
              </a:rPr>
              <a:t>you</a:t>
            </a:r>
            <a:r>
              <a:rPr lang="en-GB" altLang="en-US" sz="3600" b="1" dirty="0">
                <a:solidFill>
                  <a:prstClr val="black"/>
                </a:solidFill>
              </a:rPr>
              <a:t/>
            </a:r>
            <a:br>
              <a:rPr lang="en-GB" altLang="en-US" sz="3600" b="1" dirty="0">
                <a:solidFill>
                  <a:prstClr val="black"/>
                </a:solidFill>
              </a:rPr>
            </a:br>
            <a:r>
              <a:rPr lang="en-GB" altLang="en-US" sz="3600" b="1" dirty="0">
                <a:solidFill>
                  <a:prstClr val="black"/>
                </a:solidFill>
              </a:rPr>
              <a:t>Be bold, be strong</a:t>
            </a:r>
            <a:br>
              <a:rPr lang="en-GB" altLang="en-US" sz="3600" b="1" dirty="0">
                <a:solidFill>
                  <a:prstClr val="black"/>
                </a:solidFill>
              </a:rPr>
            </a:br>
            <a:r>
              <a:rPr lang="en-GB" altLang="en-US" sz="3600" b="1" dirty="0">
                <a:solidFill>
                  <a:prstClr val="black"/>
                </a:solidFill>
              </a:rPr>
              <a:t>For the Lord your God </a:t>
            </a:r>
            <a:endParaRPr lang="en-GB" altLang="en-US" sz="3600" b="1" dirty="0">
              <a:solidFill>
                <a:prstClr val="black"/>
              </a:solidFill>
            </a:endParaRPr>
          </a:p>
          <a:p>
            <a:pPr eaLnBrk="1" hangingPunct="1">
              <a:spcBef>
                <a:spcPct val="0"/>
              </a:spcBef>
              <a:buNone/>
            </a:pPr>
            <a:r>
              <a:rPr lang="en-GB" altLang="en-US" sz="3600" b="1" dirty="0">
                <a:solidFill>
                  <a:prstClr val="black"/>
                </a:solidFill>
              </a:rPr>
              <a:t>is </a:t>
            </a:r>
            <a:r>
              <a:rPr lang="en-GB" altLang="en-US" sz="3600" b="1" dirty="0">
                <a:solidFill>
                  <a:prstClr val="black"/>
                </a:solidFill>
              </a:rPr>
              <a:t>with you</a:t>
            </a:r>
            <a:br>
              <a:rPr lang="en-GB" altLang="en-US" sz="3600" b="1" dirty="0">
                <a:solidFill>
                  <a:prstClr val="black"/>
                </a:solidFill>
              </a:rPr>
            </a:br>
            <a:r>
              <a:rPr lang="en-GB" altLang="en-US" sz="3600" b="1" dirty="0">
                <a:solidFill>
                  <a:prstClr val="black"/>
                </a:solidFill>
              </a:rPr>
              <a:t>I am not afraid</a:t>
            </a:r>
            <a:br>
              <a:rPr lang="en-GB" altLang="en-US" sz="3600" b="1" dirty="0">
                <a:solidFill>
                  <a:prstClr val="black"/>
                </a:solidFill>
              </a:rPr>
            </a:br>
            <a:r>
              <a:rPr lang="en-GB" altLang="en-US" sz="3600" b="1" dirty="0">
                <a:solidFill>
                  <a:prstClr val="black"/>
                </a:solidFill>
              </a:rPr>
              <a:t>I am not dismayed</a:t>
            </a:r>
            <a:br>
              <a:rPr lang="en-GB" altLang="en-US" sz="3600" b="1" dirty="0">
                <a:solidFill>
                  <a:prstClr val="black"/>
                </a:solidFill>
              </a:rPr>
            </a:br>
            <a:r>
              <a:rPr lang="en-GB" altLang="en-US" sz="3600" b="1" dirty="0">
                <a:solidFill>
                  <a:prstClr val="black"/>
                </a:solidFill>
              </a:rPr>
              <a:t>Because I'm walking in faith and victory</a:t>
            </a:r>
            <a:br>
              <a:rPr lang="en-GB" altLang="en-US" sz="3600" b="1" dirty="0">
                <a:solidFill>
                  <a:prstClr val="black"/>
                </a:solidFill>
              </a:rPr>
            </a:br>
            <a:r>
              <a:rPr lang="en-GB" altLang="en-US" sz="3600" b="1" dirty="0">
                <a:solidFill>
                  <a:prstClr val="black"/>
                </a:solidFill>
              </a:rPr>
              <a:t>Come on and walk in faith and victory</a:t>
            </a:r>
            <a:br>
              <a:rPr lang="en-GB" altLang="en-US" sz="3600" b="1" dirty="0">
                <a:solidFill>
                  <a:prstClr val="black"/>
                </a:solidFill>
              </a:rPr>
            </a:br>
            <a:r>
              <a:rPr lang="en-GB" altLang="en-US" sz="3600" b="1" dirty="0">
                <a:solidFill>
                  <a:prstClr val="black"/>
                </a:solidFill>
              </a:rPr>
              <a:t>For the Lord your God is with </a:t>
            </a:r>
            <a:r>
              <a:rPr lang="en-GB" altLang="en-US" sz="3600" b="1" dirty="0">
                <a:solidFill>
                  <a:prstClr val="black"/>
                </a:solidFill>
              </a:rPr>
              <a:t>you</a:t>
            </a:r>
            <a:endParaRPr lang="en-GB" altLang="en-US" sz="3600" b="1" dirty="0">
              <a:solidFill>
                <a:prstClr val="black"/>
              </a:solidFill>
            </a:endParaRPr>
          </a:p>
        </p:txBody>
      </p:sp>
      <p:pic>
        <p:nvPicPr>
          <p:cNvPr id="99332" name="Picture 4" descr="Image result for god strengt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6121" y="180326"/>
            <a:ext cx="3312368" cy="42346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Be bold, be strong">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240016" y="2924944"/>
            <a:ext cx="609600" cy="609600"/>
          </a:xfrm>
          <a:prstGeom prst="rect">
            <a:avLst/>
          </a:prstGeom>
        </p:spPr>
      </p:pic>
    </p:spTree>
    <p:extLst>
      <p:ext uri="{BB962C8B-B14F-4D97-AF65-F5344CB8AC3E}">
        <p14:creationId xmlns:p14="http://schemas.microsoft.com/office/powerpoint/2010/main" val="26216292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8293"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352</Words>
  <Application>Microsoft Office PowerPoint</Application>
  <PresentationFormat>Widescreen</PresentationFormat>
  <Paragraphs>30</Paragraphs>
  <Slides>7</Slides>
  <Notes>4</Notes>
  <HiddenSlides>0</HiddenSlides>
  <MMClips>1</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7</vt:i4>
      </vt:variant>
    </vt:vector>
  </HeadingPairs>
  <TitlesOfParts>
    <vt:vector size="15" baseType="lpstr">
      <vt:lpstr>Arial</vt:lpstr>
      <vt:lpstr>Arial Black</vt:lpstr>
      <vt:lpstr>Calibri</vt:lpstr>
      <vt:lpstr>Calibri Light</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Mary's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cwelch</dc:creator>
  <cp:lastModifiedBy>cwelch</cp:lastModifiedBy>
  <cp:revision>8</cp:revision>
  <dcterms:created xsi:type="dcterms:W3CDTF">2020-10-01T07:28:22Z</dcterms:created>
  <dcterms:modified xsi:type="dcterms:W3CDTF">2020-10-01T09:07:17Z</dcterms:modified>
</cp:coreProperties>
</file>