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6"/>
  </p:notesMasterIdLst>
  <p:sldIdLst>
    <p:sldId id="259" r:id="rId3"/>
    <p:sldId id="261" r:id="rId4"/>
    <p:sldId id="262" r:id="rId5"/>
    <p:sldId id="263" r:id="rId6"/>
    <p:sldId id="264" r:id="rId7"/>
    <p:sldId id="265" r:id="rId8"/>
    <p:sldId id="266" r:id="rId9"/>
    <p:sldId id="267" r:id="rId10"/>
    <p:sldId id="268" r:id="rId11"/>
    <p:sldId id="269" r:id="rId12"/>
    <p:sldId id="270" r:id="rId13"/>
    <p:sldId id="271" r:id="rId14"/>
    <p:sldId id="27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4660"/>
  </p:normalViewPr>
  <p:slideViewPr>
    <p:cSldViewPr snapToGrid="0">
      <p:cViewPr varScale="1">
        <p:scale>
          <a:sx n="65" d="100"/>
          <a:sy n="65" d="100"/>
        </p:scale>
        <p:origin x="72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1E9C26-FD72-4A69-8153-A8849FB1F180}" type="datetimeFigureOut">
              <a:rPr lang="en-GB" smtClean="0"/>
              <a:t>13/09/2020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79C851-54D2-4A6F-825E-88053ACF3DCA}" type="slidenum">
              <a:rPr lang="en-GB" smtClean="0"/>
              <a:t>‹#›</a:t>
            </a:fld>
            <a:endParaRPr lang="en-GB"/>
          </a:p>
        </p:txBody>
      </p:sp>
    </p:spTree>
    <p:extLst>
      <p:ext uri="{BB962C8B-B14F-4D97-AF65-F5344CB8AC3E}">
        <p14:creationId xmlns:p14="http://schemas.microsoft.com/office/powerpoint/2010/main" val="2136719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Class </a:t>
            </a:r>
            <a:r>
              <a:rPr lang="en-GB" dirty="0" err="1" smtClean="0"/>
              <a:t>disucsion</a:t>
            </a:r>
            <a:r>
              <a:rPr lang="en-GB" dirty="0" smtClean="0"/>
              <a:t>:</a:t>
            </a:r>
          </a:p>
          <a:p>
            <a:r>
              <a:rPr lang="en-GB" dirty="0" smtClean="0"/>
              <a:t>What do you think of when you see a heart? </a:t>
            </a:r>
          </a:p>
          <a:p>
            <a:r>
              <a:rPr lang="en-GB" dirty="0" smtClean="0"/>
              <a:t>Most of us would probably say that when we see a heart, we think of love. </a:t>
            </a:r>
          </a:p>
          <a:p>
            <a:r>
              <a:rPr lang="en-GB" dirty="0" smtClean="0"/>
              <a:t>Who do you love? Do you love your parents? Do you love your brother or sister? How about your best friend? Do you love your teacher?</a:t>
            </a:r>
          </a:p>
          <a:p>
            <a:r>
              <a:rPr lang="en-GB" dirty="0" smtClean="0"/>
              <a:t> It is easy to love these people, because they love us too.</a:t>
            </a:r>
            <a:endParaRPr lang="en-GB" dirty="0"/>
          </a:p>
        </p:txBody>
      </p:sp>
      <p:sp>
        <p:nvSpPr>
          <p:cNvPr id="4" name="Slide Number Placeholder 3"/>
          <p:cNvSpPr>
            <a:spLocks noGrp="1"/>
          </p:cNvSpPr>
          <p:nvPr>
            <p:ph type="sldNum" sz="quarter" idx="10"/>
          </p:nvPr>
        </p:nvSpPr>
        <p:spPr/>
        <p:txBody>
          <a:bodyPr/>
          <a:lstStyle/>
          <a:p>
            <a:fld id="{A579C851-54D2-4A6F-825E-88053ACF3DCA}" type="slidenum">
              <a:rPr lang="en-GB" smtClean="0"/>
              <a:t>2</a:t>
            </a:fld>
            <a:endParaRPr lang="en-GB"/>
          </a:p>
        </p:txBody>
      </p:sp>
    </p:spTree>
    <p:extLst>
      <p:ext uri="{BB962C8B-B14F-4D97-AF65-F5344CB8AC3E}">
        <p14:creationId xmlns:p14="http://schemas.microsoft.com/office/powerpoint/2010/main" val="4099538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Class discussion:</a:t>
            </a:r>
          </a:p>
          <a:p>
            <a:r>
              <a:rPr lang="en-GB" dirty="0" smtClean="0"/>
              <a:t>Has anyone ever treated you badly at breaktime? </a:t>
            </a:r>
          </a:p>
          <a:p>
            <a:r>
              <a:rPr lang="en-GB" dirty="0" smtClean="0"/>
              <a:t>Has anyone ever said something about you that was not true? </a:t>
            </a:r>
          </a:p>
          <a:p>
            <a:r>
              <a:rPr lang="en-GB" dirty="0" smtClean="0"/>
              <a:t>Do you love those boys and girls?</a:t>
            </a:r>
          </a:p>
          <a:p>
            <a:r>
              <a:rPr lang="en-GB" dirty="0" smtClean="0"/>
              <a:t> Should we really be expected to love people who are mean to us, treat us badly, and say ugly things about us? </a:t>
            </a:r>
          </a:p>
          <a:p>
            <a:r>
              <a:rPr lang="en-GB" dirty="0" smtClean="0"/>
              <a:t>Well, let's listen to what Jesus told us to do.</a:t>
            </a:r>
            <a:endParaRPr lang="en-GB" dirty="0"/>
          </a:p>
        </p:txBody>
      </p:sp>
      <p:sp>
        <p:nvSpPr>
          <p:cNvPr id="4" name="Slide Number Placeholder 3"/>
          <p:cNvSpPr>
            <a:spLocks noGrp="1"/>
          </p:cNvSpPr>
          <p:nvPr>
            <p:ph type="sldNum" sz="quarter" idx="10"/>
          </p:nvPr>
        </p:nvSpPr>
        <p:spPr/>
        <p:txBody>
          <a:bodyPr/>
          <a:lstStyle/>
          <a:p>
            <a:fld id="{A579C851-54D2-4A6F-825E-88053ACF3DCA}" type="slidenum">
              <a:rPr lang="en-GB" smtClean="0"/>
              <a:t>3</a:t>
            </a:fld>
            <a:endParaRPr lang="en-GB"/>
          </a:p>
        </p:txBody>
      </p:sp>
    </p:spTree>
    <p:extLst>
      <p:ext uri="{BB962C8B-B14F-4D97-AF65-F5344CB8AC3E}">
        <p14:creationId xmlns:p14="http://schemas.microsoft.com/office/powerpoint/2010/main" val="2519939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Class discussion:</a:t>
            </a:r>
          </a:p>
          <a:p>
            <a:r>
              <a:rPr lang="en-GB" sz="1200" kern="1200" dirty="0" smtClean="0">
                <a:solidFill>
                  <a:schemeClr val="tx1"/>
                </a:solidFill>
                <a:effectLst/>
                <a:latin typeface="+mn-lt"/>
                <a:ea typeface="+mn-ea"/>
                <a:cs typeface="+mn-cs"/>
              </a:rPr>
              <a:t>Why should we love our enemies? Jesus said that when </a:t>
            </a:r>
            <a:r>
              <a:rPr lang="en-GB" sz="1200" kern="1200" dirty="0" err="1" smtClean="0">
                <a:solidFill>
                  <a:schemeClr val="tx1"/>
                </a:solidFill>
                <a:effectLst/>
                <a:latin typeface="+mn-lt"/>
                <a:ea typeface="+mn-ea"/>
                <a:cs typeface="+mn-cs"/>
              </a:rPr>
              <a:t>christians</a:t>
            </a:r>
            <a:r>
              <a:rPr lang="en-GB" sz="1200" kern="1200" dirty="0" smtClean="0">
                <a:solidFill>
                  <a:schemeClr val="tx1"/>
                </a:solidFill>
                <a:effectLst/>
                <a:latin typeface="+mn-lt"/>
                <a:ea typeface="+mn-ea"/>
                <a:cs typeface="+mn-cs"/>
              </a:rPr>
              <a:t> love our enemies, they are acting like children of God. If we only love those who love us, will God reward us for that? If we are only kind to our friends, what is so great / special about that? Everybody does that!</a:t>
            </a:r>
          </a:p>
          <a:p>
            <a:r>
              <a:rPr lang="en-GB" sz="1200" kern="1200" dirty="0" smtClean="0">
                <a:solidFill>
                  <a:schemeClr val="tx1"/>
                </a:solidFill>
                <a:effectLst/>
                <a:latin typeface="+mn-lt"/>
                <a:ea typeface="+mn-ea"/>
                <a:cs typeface="+mn-cs"/>
              </a:rPr>
              <a:t>It isn't always easy to love your enemies, but there are some good reasons for doing it.</a:t>
            </a:r>
          </a:p>
          <a:p>
            <a:r>
              <a:rPr lang="en-GB" sz="1200" kern="1200" dirty="0" smtClean="0">
                <a:solidFill>
                  <a:schemeClr val="tx1"/>
                </a:solidFill>
                <a:effectLst/>
                <a:latin typeface="+mn-lt"/>
                <a:ea typeface="+mn-ea"/>
                <a:cs typeface="+mn-cs"/>
              </a:rPr>
              <a:t>It demonstrate the love that Christians have of God to others.</a:t>
            </a:r>
          </a:p>
          <a:p>
            <a:r>
              <a:rPr lang="en-GB" sz="1200" kern="1200" dirty="0" smtClean="0">
                <a:solidFill>
                  <a:schemeClr val="tx1"/>
                </a:solidFill>
                <a:effectLst/>
                <a:latin typeface="+mn-lt"/>
                <a:ea typeface="+mn-ea"/>
                <a:cs typeface="+mn-cs"/>
              </a:rPr>
              <a:t>It sets a good example for others to follow,</a:t>
            </a:r>
            <a:r>
              <a:rPr lang="en-GB" sz="1200" kern="1200" baseline="0" dirty="0" smtClean="0">
                <a:solidFill>
                  <a:schemeClr val="tx1"/>
                </a:solidFill>
                <a:effectLst/>
                <a:latin typeface="+mn-lt"/>
                <a:ea typeface="+mn-ea"/>
                <a:cs typeface="+mn-cs"/>
              </a:rPr>
              <a:t> regardless of  your faith or belief.</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It turns enemies into friends.</a:t>
            </a:r>
          </a:p>
          <a:p>
            <a:endParaRPr lang="en-GB" dirty="0"/>
          </a:p>
        </p:txBody>
      </p:sp>
      <p:sp>
        <p:nvSpPr>
          <p:cNvPr id="4" name="Slide Number Placeholder 3"/>
          <p:cNvSpPr>
            <a:spLocks noGrp="1"/>
          </p:cNvSpPr>
          <p:nvPr>
            <p:ph type="sldNum" sz="quarter" idx="10"/>
          </p:nvPr>
        </p:nvSpPr>
        <p:spPr/>
        <p:txBody>
          <a:bodyPr/>
          <a:lstStyle/>
          <a:p>
            <a:fld id="{A579C851-54D2-4A6F-825E-88053ACF3DCA}" type="slidenum">
              <a:rPr lang="en-GB" smtClean="0"/>
              <a:t>4</a:t>
            </a:fld>
            <a:endParaRPr lang="en-GB"/>
          </a:p>
        </p:txBody>
      </p:sp>
    </p:spTree>
    <p:extLst>
      <p:ext uri="{BB962C8B-B14F-4D97-AF65-F5344CB8AC3E}">
        <p14:creationId xmlns:p14="http://schemas.microsoft.com/office/powerpoint/2010/main" val="2303804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579C851-54D2-4A6F-825E-88053ACF3DCA}" type="slidenum">
              <a:rPr lang="en-GB" smtClean="0"/>
              <a:t>5</a:t>
            </a:fld>
            <a:endParaRPr lang="en-GB"/>
          </a:p>
        </p:txBody>
      </p:sp>
    </p:spTree>
    <p:extLst>
      <p:ext uri="{BB962C8B-B14F-4D97-AF65-F5344CB8AC3E}">
        <p14:creationId xmlns:p14="http://schemas.microsoft.com/office/powerpoint/2010/main" val="40449202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Backing Track for Hymn is in community folder</a:t>
            </a:r>
            <a:r>
              <a:rPr lang="en-GB" baseline="0" dirty="0" smtClean="0"/>
              <a:t> – Backing Tracks for Hymns – No Pianist </a:t>
            </a:r>
            <a:r>
              <a:rPr lang="en-GB" baseline="0" smtClean="0"/>
              <a:t>No problem</a:t>
            </a:r>
            <a:endParaRPr lang="en-GB"/>
          </a:p>
        </p:txBody>
      </p:sp>
      <p:sp>
        <p:nvSpPr>
          <p:cNvPr id="4" name="Slide Number Placeholder 3"/>
          <p:cNvSpPr>
            <a:spLocks noGrp="1"/>
          </p:cNvSpPr>
          <p:nvPr>
            <p:ph type="sldNum" sz="quarter" idx="10"/>
          </p:nvPr>
        </p:nvSpPr>
        <p:spPr/>
        <p:txBody>
          <a:bodyPr/>
          <a:lstStyle/>
          <a:p>
            <a:fld id="{A579C851-54D2-4A6F-825E-88053ACF3DCA}" type="slidenum">
              <a:rPr lang="en-GB" smtClean="0"/>
              <a:t>6</a:t>
            </a:fld>
            <a:endParaRPr lang="en-GB"/>
          </a:p>
        </p:txBody>
      </p:sp>
    </p:spTree>
    <p:extLst>
      <p:ext uri="{BB962C8B-B14F-4D97-AF65-F5344CB8AC3E}">
        <p14:creationId xmlns:p14="http://schemas.microsoft.com/office/powerpoint/2010/main" val="2085484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9B85A70-537E-4009-8D2E-1CB9E92B568D}" type="slidenum">
              <a:rPr lang="en-GB" altLang="en-US"/>
              <a:pPr>
                <a:defRPr/>
              </a:pPr>
              <a:t>‹#›</a:t>
            </a:fld>
            <a:endParaRPr lang="en-GB" altLang="en-US"/>
          </a:p>
        </p:txBody>
      </p:sp>
    </p:spTree>
    <p:extLst>
      <p:ext uri="{BB962C8B-B14F-4D97-AF65-F5344CB8AC3E}">
        <p14:creationId xmlns:p14="http://schemas.microsoft.com/office/powerpoint/2010/main" val="3488277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511EDBA-A9F6-4C99-BEB0-C008423349CA}" type="slidenum">
              <a:rPr lang="en-GB" altLang="en-US"/>
              <a:pPr>
                <a:defRPr/>
              </a:pPr>
              <a:t>‹#›</a:t>
            </a:fld>
            <a:endParaRPr lang="en-GB" altLang="en-US"/>
          </a:p>
        </p:txBody>
      </p:sp>
    </p:spTree>
    <p:extLst>
      <p:ext uri="{BB962C8B-B14F-4D97-AF65-F5344CB8AC3E}">
        <p14:creationId xmlns:p14="http://schemas.microsoft.com/office/powerpoint/2010/main" val="2729310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08F2291-5F1F-45F0-8254-C7A2A62D9880}" type="slidenum">
              <a:rPr lang="en-GB" altLang="en-US"/>
              <a:pPr>
                <a:defRPr/>
              </a:pPr>
              <a:t>‹#›</a:t>
            </a:fld>
            <a:endParaRPr lang="en-GB" altLang="en-US"/>
          </a:p>
        </p:txBody>
      </p:sp>
    </p:spTree>
    <p:extLst>
      <p:ext uri="{BB962C8B-B14F-4D97-AF65-F5344CB8AC3E}">
        <p14:creationId xmlns:p14="http://schemas.microsoft.com/office/powerpoint/2010/main" val="2299536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B5FDB6D2-4931-4051-8ED4-0EBEF7D2803E}" type="slidenum">
              <a:rPr lang="en-GB" altLang="en-US"/>
              <a:pPr>
                <a:defRPr/>
              </a:pPr>
              <a:t>‹#›</a:t>
            </a:fld>
            <a:endParaRPr lang="en-GB" altLang="en-US"/>
          </a:p>
        </p:txBody>
      </p:sp>
    </p:spTree>
    <p:extLst>
      <p:ext uri="{BB962C8B-B14F-4D97-AF65-F5344CB8AC3E}">
        <p14:creationId xmlns:p14="http://schemas.microsoft.com/office/powerpoint/2010/main" val="881591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762E6050-FC28-4B62-9EB0-F3D3F7861C59}" type="slidenum">
              <a:rPr lang="en-GB" altLang="en-US"/>
              <a:pPr>
                <a:defRPr/>
              </a:pPr>
              <a:t>‹#›</a:t>
            </a:fld>
            <a:endParaRPr lang="en-GB" altLang="en-US"/>
          </a:p>
        </p:txBody>
      </p:sp>
    </p:spTree>
    <p:extLst>
      <p:ext uri="{BB962C8B-B14F-4D97-AF65-F5344CB8AC3E}">
        <p14:creationId xmlns:p14="http://schemas.microsoft.com/office/powerpoint/2010/main" val="3397078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61300033-E1DB-46C3-84DE-86AC534A9CF8}" type="slidenum">
              <a:rPr lang="en-GB" altLang="en-US"/>
              <a:pPr>
                <a:defRPr/>
              </a:pPr>
              <a:t>‹#›</a:t>
            </a:fld>
            <a:endParaRPr lang="en-GB" altLang="en-US"/>
          </a:p>
        </p:txBody>
      </p:sp>
    </p:spTree>
    <p:extLst>
      <p:ext uri="{BB962C8B-B14F-4D97-AF65-F5344CB8AC3E}">
        <p14:creationId xmlns:p14="http://schemas.microsoft.com/office/powerpoint/2010/main" val="367121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D1FC5C1C-DE6D-477E-8D17-4FB948350C08}" type="slidenum">
              <a:rPr lang="en-GB" altLang="en-US"/>
              <a:pPr>
                <a:defRPr/>
              </a:pPr>
              <a:t>‹#›</a:t>
            </a:fld>
            <a:endParaRPr lang="en-GB" altLang="en-US"/>
          </a:p>
        </p:txBody>
      </p:sp>
    </p:spTree>
    <p:extLst>
      <p:ext uri="{BB962C8B-B14F-4D97-AF65-F5344CB8AC3E}">
        <p14:creationId xmlns:p14="http://schemas.microsoft.com/office/powerpoint/2010/main" val="3126050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D9C6FFD-0F69-439C-9495-848422BAA2E1}" type="slidenum">
              <a:rPr lang="en-GB" altLang="en-US"/>
              <a:pPr>
                <a:defRPr/>
              </a:pPr>
              <a:t>‹#›</a:t>
            </a:fld>
            <a:endParaRPr lang="en-GB" altLang="en-US"/>
          </a:p>
        </p:txBody>
      </p:sp>
    </p:spTree>
    <p:extLst>
      <p:ext uri="{BB962C8B-B14F-4D97-AF65-F5344CB8AC3E}">
        <p14:creationId xmlns:p14="http://schemas.microsoft.com/office/powerpoint/2010/main" val="4170694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EE5ED20-E650-44F5-AE34-15957765BF63}" type="slidenum">
              <a:rPr lang="en-GB" altLang="en-US"/>
              <a:pPr>
                <a:defRPr/>
              </a:pPr>
              <a:t>‹#›</a:t>
            </a:fld>
            <a:endParaRPr lang="en-GB" altLang="en-US"/>
          </a:p>
        </p:txBody>
      </p:sp>
    </p:spTree>
    <p:extLst>
      <p:ext uri="{BB962C8B-B14F-4D97-AF65-F5344CB8AC3E}">
        <p14:creationId xmlns:p14="http://schemas.microsoft.com/office/powerpoint/2010/main" val="3894949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807CFEB-E3E4-402C-88C1-76ADAA9289B7}" type="slidenum">
              <a:rPr lang="en-GB" altLang="en-US"/>
              <a:pPr>
                <a:defRPr/>
              </a:pPr>
              <a:t>‹#›</a:t>
            </a:fld>
            <a:endParaRPr lang="en-GB" altLang="en-US"/>
          </a:p>
        </p:txBody>
      </p:sp>
    </p:spTree>
    <p:extLst>
      <p:ext uri="{BB962C8B-B14F-4D97-AF65-F5344CB8AC3E}">
        <p14:creationId xmlns:p14="http://schemas.microsoft.com/office/powerpoint/2010/main" val="3774812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E1EE95E-18F7-4F80-A900-9D6138A01D97}" type="slidenum">
              <a:rPr lang="en-GB" altLang="en-US"/>
              <a:pPr>
                <a:defRPr/>
              </a:pPr>
              <a:t>‹#›</a:t>
            </a:fld>
            <a:endParaRPr lang="en-GB" altLang="en-US"/>
          </a:p>
        </p:txBody>
      </p:sp>
    </p:spTree>
    <p:extLst>
      <p:ext uri="{BB962C8B-B14F-4D97-AF65-F5344CB8AC3E}">
        <p14:creationId xmlns:p14="http://schemas.microsoft.com/office/powerpoint/2010/main" val="27632760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386" name="Group 2"/>
          <p:cNvGrpSpPr>
            <a:grpSpLocks/>
          </p:cNvGrpSpPr>
          <p:nvPr/>
        </p:nvGrpSpPr>
        <p:grpSpPr bwMode="auto">
          <a:xfrm>
            <a:off x="6288618" y="5345114"/>
            <a:ext cx="5903383" cy="1512887"/>
            <a:chOff x="2971" y="3367"/>
            <a:chExt cx="2789" cy="953"/>
          </a:xfrm>
        </p:grpSpPr>
        <p:sp>
          <p:nvSpPr>
            <p:cNvPr id="16387" name="Freeform 3"/>
            <p:cNvSpPr>
              <a:spLocks/>
            </p:cNvSpPr>
            <p:nvPr/>
          </p:nvSpPr>
          <p:spPr bwMode="ltGray">
            <a:xfrm>
              <a:off x="2971" y="3367"/>
              <a:ext cx="2789" cy="953"/>
            </a:xfrm>
            <a:custGeom>
              <a:avLst/>
              <a:gdLst>
                <a:gd name="T0" fmla="*/ 2768 w 2780"/>
                <a:gd name="T1" fmla="*/ 18 h 953"/>
                <a:gd name="T2" fmla="*/ 2678 w 2780"/>
                <a:gd name="T3" fmla="*/ 24 h 953"/>
                <a:gd name="T4" fmla="*/ 2613 w 2780"/>
                <a:gd name="T5" fmla="*/ 102 h 953"/>
                <a:gd name="T6" fmla="*/ 2511 w 2780"/>
                <a:gd name="T7" fmla="*/ 156 h 953"/>
                <a:gd name="T8" fmla="*/ 2505 w 2780"/>
                <a:gd name="T9" fmla="*/ 222 h 953"/>
                <a:gd name="T10" fmla="*/ 2487 w 2780"/>
                <a:gd name="T11" fmla="*/ 246 h 953"/>
                <a:gd name="T12" fmla="*/ 2469 w 2780"/>
                <a:gd name="T13" fmla="*/ 252 h 953"/>
                <a:gd name="T14" fmla="*/ 2397 w 2780"/>
                <a:gd name="T15" fmla="*/ 210 h 953"/>
                <a:gd name="T16" fmla="*/ 2260 w 2780"/>
                <a:gd name="T17" fmla="*/ 192 h 953"/>
                <a:gd name="T18" fmla="*/ 2236 w 2780"/>
                <a:gd name="T19" fmla="*/ 186 h 953"/>
                <a:gd name="T20" fmla="*/ 2218 w 2780"/>
                <a:gd name="T21" fmla="*/ 192 h 953"/>
                <a:gd name="T22" fmla="*/ 2146 w 2780"/>
                <a:gd name="T23" fmla="*/ 228 h 953"/>
                <a:gd name="T24" fmla="*/ 2110 w 2780"/>
                <a:gd name="T25" fmla="*/ 240 h 953"/>
                <a:gd name="T26" fmla="*/ 2086 w 2780"/>
                <a:gd name="T27" fmla="*/ 246 h 953"/>
                <a:gd name="T28" fmla="*/ 2074 w 2780"/>
                <a:gd name="T29" fmla="*/ 258 h 953"/>
                <a:gd name="T30" fmla="*/ 2074 w 2780"/>
                <a:gd name="T31" fmla="*/ 276 h 953"/>
                <a:gd name="T32" fmla="*/ 2051 w 2780"/>
                <a:gd name="T33" fmla="*/ 300 h 953"/>
                <a:gd name="T34" fmla="*/ 2033 w 2780"/>
                <a:gd name="T35" fmla="*/ 312 h 953"/>
                <a:gd name="T36" fmla="*/ 2021 w 2780"/>
                <a:gd name="T37" fmla="*/ 324 h 953"/>
                <a:gd name="T38" fmla="*/ 2009 w 2780"/>
                <a:gd name="T39" fmla="*/ 336 h 953"/>
                <a:gd name="T40" fmla="*/ 1979 w 2780"/>
                <a:gd name="T41" fmla="*/ 342 h 953"/>
                <a:gd name="T42" fmla="*/ 1913 w 2780"/>
                <a:gd name="T43" fmla="*/ 336 h 953"/>
                <a:gd name="T44" fmla="*/ 1877 w 2780"/>
                <a:gd name="T45" fmla="*/ 330 h 953"/>
                <a:gd name="T46" fmla="*/ 1865 w 2780"/>
                <a:gd name="T47" fmla="*/ 342 h 953"/>
                <a:gd name="T48" fmla="*/ 1853 w 2780"/>
                <a:gd name="T49" fmla="*/ 354 h 953"/>
                <a:gd name="T50" fmla="*/ 1823 w 2780"/>
                <a:gd name="T51" fmla="*/ 360 h 953"/>
                <a:gd name="T52" fmla="*/ 1764 w 2780"/>
                <a:gd name="T53" fmla="*/ 342 h 953"/>
                <a:gd name="T54" fmla="*/ 1740 w 2780"/>
                <a:gd name="T55" fmla="*/ 342 h 953"/>
                <a:gd name="T56" fmla="*/ 1716 w 2780"/>
                <a:gd name="T57" fmla="*/ 354 h 953"/>
                <a:gd name="T58" fmla="*/ 1656 w 2780"/>
                <a:gd name="T59" fmla="*/ 425 h 953"/>
                <a:gd name="T60" fmla="*/ 1614 w 2780"/>
                <a:gd name="T61" fmla="*/ 569 h 953"/>
                <a:gd name="T62" fmla="*/ 1614 w 2780"/>
                <a:gd name="T63" fmla="*/ 593 h 953"/>
                <a:gd name="T64" fmla="*/ 1620 w 2780"/>
                <a:gd name="T65" fmla="*/ 641 h 953"/>
                <a:gd name="T66" fmla="*/ 1638 w 2780"/>
                <a:gd name="T67" fmla="*/ 659 h 953"/>
                <a:gd name="T68" fmla="*/ 1632 w 2780"/>
                <a:gd name="T69" fmla="*/ 671 h 953"/>
                <a:gd name="T70" fmla="*/ 1620 w 2780"/>
                <a:gd name="T71" fmla="*/ 683 h 953"/>
                <a:gd name="T72" fmla="*/ 1542 w 2780"/>
                <a:gd name="T73" fmla="*/ 689 h 953"/>
                <a:gd name="T74" fmla="*/ 1465 w 2780"/>
                <a:gd name="T75" fmla="*/ 629 h 953"/>
                <a:gd name="T76" fmla="*/ 1333 w 2780"/>
                <a:gd name="T77" fmla="*/ 587 h 953"/>
                <a:gd name="T78" fmla="*/ 1184 w 2780"/>
                <a:gd name="T79" fmla="*/ 671 h 953"/>
                <a:gd name="T80" fmla="*/ 1016 w 2780"/>
                <a:gd name="T81" fmla="*/ 731 h 953"/>
                <a:gd name="T82" fmla="*/ 813 w 2780"/>
                <a:gd name="T83" fmla="*/ 743 h 953"/>
                <a:gd name="T84" fmla="*/ 628 w 2780"/>
                <a:gd name="T85" fmla="*/ 701 h 953"/>
                <a:gd name="T86" fmla="*/ 568 w 2780"/>
                <a:gd name="T87" fmla="*/ 695 h 953"/>
                <a:gd name="T88" fmla="*/ 556 w 2780"/>
                <a:gd name="T89" fmla="*/ 701 h 953"/>
                <a:gd name="T90" fmla="*/ 520 w 2780"/>
                <a:gd name="T91" fmla="*/ 731 h 953"/>
                <a:gd name="T92" fmla="*/ 436 w 2780"/>
                <a:gd name="T93" fmla="*/ 809 h 953"/>
                <a:gd name="T94" fmla="*/ 406 w 2780"/>
                <a:gd name="T95" fmla="*/ 821 h 953"/>
                <a:gd name="T96" fmla="*/ 382 w 2780"/>
                <a:gd name="T97" fmla="*/ 821 h 953"/>
                <a:gd name="T98" fmla="*/ 335 w 2780"/>
                <a:gd name="T99" fmla="*/ 827 h 953"/>
                <a:gd name="T100" fmla="*/ 209 w 2780"/>
                <a:gd name="T101" fmla="*/ 851 h 953"/>
                <a:gd name="T102" fmla="*/ 173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780 w 2780"/>
                <a:gd name="T115"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60" y="192"/>
                  </a:lnTo>
                  <a:lnTo>
                    <a:pt x="2248" y="186"/>
                  </a:lnTo>
                  <a:lnTo>
                    <a:pt x="2242" y="186"/>
                  </a:lnTo>
                  <a:lnTo>
                    <a:pt x="2236" y="186"/>
                  </a:lnTo>
                  <a:lnTo>
                    <a:pt x="2230" y="186"/>
                  </a:lnTo>
                  <a:lnTo>
                    <a:pt x="2224" y="192"/>
                  </a:lnTo>
                  <a:lnTo>
                    <a:pt x="2224" y="192"/>
                  </a:lnTo>
                  <a:lnTo>
                    <a:pt x="2218" y="192"/>
                  </a:lnTo>
                  <a:lnTo>
                    <a:pt x="2212" y="198"/>
                  </a:lnTo>
                  <a:lnTo>
                    <a:pt x="2194" y="204"/>
                  </a:lnTo>
                  <a:lnTo>
                    <a:pt x="2170" y="210"/>
                  </a:lnTo>
                  <a:lnTo>
                    <a:pt x="2146" y="228"/>
                  </a:lnTo>
                  <a:lnTo>
                    <a:pt x="2122" y="240"/>
                  </a:lnTo>
                  <a:lnTo>
                    <a:pt x="2116" y="240"/>
                  </a:lnTo>
                  <a:lnTo>
                    <a:pt x="2110" y="240"/>
                  </a:lnTo>
                  <a:lnTo>
                    <a:pt x="2110" y="240"/>
                  </a:lnTo>
                  <a:lnTo>
                    <a:pt x="2104" y="240"/>
                  </a:lnTo>
                  <a:lnTo>
                    <a:pt x="2098" y="246"/>
                  </a:lnTo>
                  <a:lnTo>
                    <a:pt x="2092" y="246"/>
                  </a:lnTo>
                  <a:lnTo>
                    <a:pt x="2086" y="246"/>
                  </a:lnTo>
                  <a:lnTo>
                    <a:pt x="2080" y="252"/>
                  </a:lnTo>
                  <a:lnTo>
                    <a:pt x="2080" y="258"/>
                  </a:lnTo>
                  <a:lnTo>
                    <a:pt x="2074" y="258"/>
                  </a:lnTo>
                  <a:lnTo>
                    <a:pt x="2074" y="258"/>
                  </a:lnTo>
                  <a:lnTo>
                    <a:pt x="2074" y="264"/>
                  </a:lnTo>
                  <a:lnTo>
                    <a:pt x="2074" y="264"/>
                  </a:lnTo>
                  <a:lnTo>
                    <a:pt x="2074" y="270"/>
                  </a:lnTo>
                  <a:lnTo>
                    <a:pt x="2074" y="276"/>
                  </a:lnTo>
                  <a:lnTo>
                    <a:pt x="2069" y="288"/>
                  </a:lnTo>
                  <a:lnTo>
                    <a:pt x="2057" y="300"/>
                  </a:lnTo>
                  <a:lnTo>
                    <a:pt x="2057" y="300"/>
                  </a:lnTo>
                  <a:lnTo>
                    <a:pt x="2051" y="300"/>
                  </a:lnTo>
                  <a:lnTo>
                    <a:pt x="2045" y="300"/>
                  </a:lnTo>
                  <a:lnTo>
                    <a:pt x="2039" y="306"/>
                  </a:lnTo>
                  <a:lnTo>
                    <a:pt x="2033" y="306"/>
                  </a:lnTo>
                  <a:lnTo>
                    <a:pt x="2033" y="312"/>
                  </a:lnTo>
                  <a:lnTo>
                    <a:pt x="2027" y="312"/>
                  </a:lnTo>
                  <a:lnTo>
                    <a:pt x="2027" y="318"/>
                  </a:lnTo>
                  <a:lnTo>
                    <a:pt x="2027" y="318"/>
                  </a:lnTo>
                  <a:lnTo>
                    <a:pt x="2021" y="324"/>
                  </a:lnTo>
                  <a:lnTo>
                    <a:pt x="2021" y="324"/>
                  </a:lnTo>
                  <a:lnTo>
                    <a:pt x="2015" y="330"/>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7" y="330"/>
                  </a:lnTo>
                  <a:lnTo>
                    <a:pt x="1871" y="336"/>
                  </a:lnTo>
                  <a:lnTo>
                    <a:pt x="1871" y="336"/>
                  </a:lnTo>
                  <a:lnTo>
                    <a:pt x="1865" y="342"/>
                  </a:lnTo>
                  <a:lnTo>
                    <a:pt x="1865" y="342"/>
                  </a:lnTo>
                  <a:lnTo>
                    <a:pt x="1859" y="348"/>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65"/>
                  </a:lnTo>
                  <a:lnTo>
                    <a:pt x="1638" y="671"/>
                  </a:lnTo>
                  <a:lnTo>
                    <a:pt x="1632" y="671"/>
                  </a:lnTo>
                  <a:lnTo>
                    <a:pt x="1632" y="677"/>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8" y="695"/>
                  </a:lnTo>
                  <a:lnTo>
                    <a:pt x="562" y="701"/>
                  </a:lnTo>
                  <a:lnTo>
                    <a:pt x="556" y="701"/>
                  </a:lnTo>
                  <a:lnTo>
                    <a:pt x="556"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7" y="857"/>
                  </a:lnTo>
                  <a:lnTo>
                    <a:pt x="101" y="863"/>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lnTo>
                    <a:pt x="2780" y="24"/>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88" name="Freeform 4"/>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89" name="Freeform 5"/>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90" name="Freeform 6"/>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91" name="Freeform 7"/>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92" name="Freeform 8"/>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93" name="Freeform 9"/>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94" name="Freeform 10"/>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95" name="Freeform 11"/>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96" name="Freeform 12"/>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97" name="Freeform 13"/>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98" name="Freeform 14"/>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399" name="Freeform 15"/>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400" name="Freeform 16"/>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6401" name="Freeform 17"/>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grpSp>
      <p:sp>
        <p:nvSpPr>
          <p:cNvPr id="16402" name="Rectangle 18"/>
          <p:cNvSpPr>
            <a:spLocks noGrp="1" noChangeArrowheads="1"/>
          </p:cNvSpPr>
          <p:nvPr>
            <p:ph type="ctrTitle" sz="quarter"/>
          </p:nvPr>
        </p:nvSpPr>
        <p:spPr>
          <a:xfrm>
            <a:off x="914400" y="1600200"/>
            <a:ext cx="10363200" cy="1828800"/>
          </a:xfrm>
        </p:spPr>
        <p:txBody>
          <a:bodyPr anchor="b"/>
          <a:lstStyle>
            <a:lvl1pPr>
              <a:defRPr sz="5700"/>
            </a:lvl1pPr>
          </a:lstStyle>
          <a:p>
            <a:pPr lvl="0"/>
            <a:r>
              <a:rPr lang="en-US" altLang="en-US" noProof="0" smtClean="0"/>
              <a:t>Click to edit Master title style</a:t>
            </a:r>
          </a:p>
        </p:txBody>
      </p:sp>
      <p:sp>
        <p:nvSpPr>
          <p:cNvPr id="16403" name="Rectangle 19"/>
          <p:cNvSpPr>
            <a:spLocks noGrp="1" noChangeArrowheads="1"/>
          </p:cNvSpPr>
          <p:nvPr>
            <p:ph type="subTitle" sz="quarter" idx="1"/>
          </p:nvPr>
        </p:nvSpPr>
        <p:spPr>
          <a:xfrm>
            <a:off x="1828800" y="3733800"/>
            <a:ext cx="8534400" cy="1752600"/>
          </a:xfrm>
        </p:spPr>
        <p:txBody>
          <a:bodyPr/>
          <a:lstStyle>
            <a:lvl1pPr marL="0" indent="0" algn="ctr">
              <a:buFont typeface="Wingdings" panose="05000000000000000000" pitchFamily="2" charset="2"/>
              <a:buNone/>
              <a:defRPr sz="3600"/>
            </a:lvl1pPr>
          </a:lstStyle>
          <a:p>
            <a:pPr lvl="0"/>
            <a:r>
              <a:rPr lang="en-US" altLang="en-US" noProof="0" smtClean="0"/>
              <a:t>Click to edit Master subtitle style</a:t>
            </a:r>
          </a:p>
        </p:txBody>
      </p:sp>
      <p:sp>
        <p:nvSpPr>
          <p:cNvPr id="16404" name="Rectangle 20"/>
          <p:cNvSpPr>
            <a:spLocks noGrp="1" noChangeArrowheads="1"/>
          </p:cNvSpPr>
          <p:nvPr>
            <p:ph type="dt" sz="quarter" idx="2"/>
          </p:nvPr>
        </p:nvSpPr>
        <p:spPr/>
        <p:txBody>
          <a:bodyPr/>
          <a:lstStyle>
            <a:lvl1pPr>
              <a:defRPr/>
            </a:lvl1pPr>
          </a:lstStyle>
          <a:p>
            <a:endParaRPr lang="en-US" altLang="en-US"/>
          </a:p>
        </p:txBody>
      </p:sp>
      <p:sp>
        <p:nvSpPr>
          <p:cNvPr id="16405" name="Rectangle 21"/>
          <p:cNvSpPr>
            <a:spLocks noGrp="1" noChangeArrowheads="1"/>
          </p:cNvSpPr>
          <p:nvPr>
            <p:ph type="ftr" sz="quarter" idx="3"/>
          </p:nvPr>
        </p:nvSpPr>
        <p:spPr/>
        <p:txBody>
          <a:bodyPr/>
          <a:lstStyle>
            <a:lvl1pPr>
              <a:defRPr/>
            </a:lvl1pPr>
          </a:lstStyle>
          <a:p>
            <a:endParaRPr lang="en-US" altLang="en-US"/>
          </a:p>
        </p:txBody>
      </p:sp>
      <p:sp>
        <p:nvSpPr>
          <p:cNvPr id="16406" name="Rectangle 22"/>
          <p:cNvSpPr>
            <a:spLocks noGrp="1" noChangeArrowheads="1"/>
          </p:cNvSpPr>
          <p:nvPr>
            <p:ph type="sldNum" sz="quarter" idx="4"/>
          </p:nvPr>
        </p:nvSpPr>
        <p:spPr/>
        <p:txBody>
          <a:bodyPr/>
          <a:lstStyle>
            <a:lvl1pPr>
              <a:defRPr/>
            </a:lvl1pPr>
          </a:lstStyle>
          <a:p>
            <a:fld id="{E3B32E19-5206-4967-A599-2ED99AF8EDED}" type="slidenum">
              <a:rPr lang="en-US" altLang="en-US"/>
              <a:pPr/>
              <a:t>‹#›</a:t>
            </a:fld>
            <a:endParaRPr lang="en-US" altLang="en-US"/>
          </a:p>
        </p:txBody>
      </p:sp>
    </p:spTree>
    <p:extLst>
      <p:ext uri="{BB962C8B-B14F-4D97-AF65-F5344CB8AC3E}">
        <p14:creationId xmlns:p14="http://schemas.microsoft.com/office/powerpoint/2010/main" val="17804215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1A302AA-268B-4C14-87F2-F07B7D585246}" type="slidenum">
              <a:rPr lang="en-US" altLang="en-US"/>
              <a:pPr/>
              <a:t>‹#›</a:t>
            </a:fld>
            <a:endParaRPr lang="en-US" altLang="en-US"/>
          </a:p>
        </p:txBody>
      </p:sp>
    </p:spTree>
    <p:extLst>
      <p:ext uri="{BB962C8B-B14F-4D97-AF65-F5344CB8AC3E}">
        <p14:creationId xmlns:p14="http://schemas.microsoft.com/office/powerpoint/2010/main" val="2301281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3F86F4B4-AAB1-40E0-ADA4-6914FF806236}" type="slidenum">
              <a:rPr lang="en-US" altLang="en-US"/>
              <a:pPr/>
              <a:t>‹#›</a:t>
            </a:fld>
            <a:endParaRPr lang="en-US" altLang="en-US"/>
          </a:p>
        </p:txBody>
      </p:sp>
    </p:spTree>
    <p:extLst>
      <p:ext uri="{BB962C8B-B14F-4D97-AF65-F5344CB8AC3E}">
        <p14:creationId xmlns:p14="http://schemas.microsoft.com/office/powerpoint/2010/main" val="29990231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FC096B28-1B15-4DA3-83EE-B23CA49678E3}" type="slidenum">
              <a:rPr lang="en-US" altLang="en-US"/>
              <a:pPr/>
              <a:t>‹#›</a:t>
            </a:fld>
            <a:endParaRPr lang="en-US" altLang="en-US"/>
          </a:p>
        </p:txBody>
      </p:sp>
    </p:spTree>
    <p:extLst>
      <p:ext uri="{BB962C8B-B14F-4D97-AF65-F5344CB8AC3E}">
        <p14:creationId xmlns:p14="http://schemas.microsoft.com/office/powerpoint/2010/main" val="4039796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5B43DDCF-8961-4006-A08F-91B3D50B2FA1}" type="slidenum">
              <a:rPr lang="en-US" altLang="en-US"/>
              <a:pPr/>
              <a:t>‹#›</a:t>
            </a:fld>
            <a:endParaRPr lang="en-US" altLang="en-US"/>
          </a:p>
        </p:txBody>
      </p:sp>
    </p:spTree>
    <p:extLst>
      <p:ext uri="{BB962C8B-B14F-4D97-AF65-F5344CB8AC3E}">
        <p14:creationId xmlns:p14="http://schemas.microsoft.com/office/powerpoint/2010/main" val="9056524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C8FFF818-8A51-40E0-A923-69089CDC58B2}" type="slidenum">
              <a:rPr lang="en-US" altLang="en-US"/>
              <a:pPr/>
              <a:t>‹#›</a:t>
            </a:fld>
            <a:endParaRPr lang="en-US" altLang="en-US"/>
          </a:p>
        </p:txBody>
      </p:sp>
    </p:spTree>
    <p:extLst>
      <p:ext uri="{BB962C8B-B14F-4D97-AF65-F5344CB8AC3E}">
        <p14:creationId xmlns:p14="http://schemas.microsoft.com/office/powerpoint/2010/main" val="7539303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944F1823-EBF0-40DD-B98B-C1B244185927}" type="slidenum">
              <a:rPr lang="en-US" altLang="en-US"/>
              <a:pPr/>
              <a:t>‹#›</a:t>
            </a:fld>
            <a:endParaRPr lang="en-US" altLang="en-US"/>
          </a:p>
        </p:txBody>
      </p:sp>
    </p:spTree>
    <p:extLst>
      <p:ext uri="{BB962C8B-B14F-4D97-AF65-F5344CB8AC3E}">
        <p14:creationId xmlns:p14="http://schemas.microsoft.com/office/powerpoint/2010/main" val="13377520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B35078A7-102B-4D3E-9645-3928223143C2}" type="slidenum">
              <a:rPr lang="en-US" altLang="en-US"/>
              <a:pPr/>
              <a:t>‹#›</a:t>
            </a:fld>
            <a:endParaRPr lang="en-US" altLang="en-US"/>
          </a:p>
        </p:txBody>
      </p:sp>
    </p:spTree>
    <p:extLst>
      <p:ext uri="{BB962C8B-B14F-4D97-AF65-F5344CB8AC3E}">
        <p14:creationId xmlns:p14="http://schemas.microsoft.com/office/powerpoint/2010/main" val="34813905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3C21CC9-FA4C-4DAF-9E23-37A4910FBED4}" type="slidenum">
              <a:rPr lang="en-US" altLang="en-US"/>
              <a:pPr/>
              <a:t>‹#›</a:t>
            </a:fld>
            <a:endParaRPr lang="en-US" altLang="en-US"/>
          </a:p>
        </p:txBody>
      </p:sp>
    </p:spTree>
    <p:extLst>
      <p:ext uri="{BB962C8B-B14F-4D97-AF65-F5344CB8AC3E}">
        <p14:creationId xmlns:p14="http://schemas.microsoft.com/office/powerpoint/2010/main" val="25040995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72F80A3-5CD8-4F11-82C0-39E14E327E07}" type="slidenum">
              <a:rPr lang="en-US" altLang="en-US"/>
              <a:pPr/>
              <a:t>‹#›</a:t>
            </a:fld>
            <a:endParaRPr lang="en-US" altLang="en-US"/>
          </a:p>
        </p:txBody>
      </p:sp>
    </p:spTree>
    <p:extLst>
      <p:ext uri="{BB962C8B-B14F-4D97-AF65-F5344CB8AC3E}">
        <p14:creationId xmlns:p14="http://schemas.microsoft.com/office/powerpoint/2010/main" val="19874272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7813"/>
            <a:ext cx="2743200" cy="585311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7813"/>
            <a:ext cx="80264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F4B8AC4C-E584-4E8C-BD00-82B35A14D3F3}" type="slidenum">
              <a:rPr lang="en-US" altLang="en-US"/>
              <a:pPr/>
              <a:t>‹#›</a:t>
            </a:fld>
            <a:endParaRPr lang="en-US" altLang="en-US"/>
          </a:p>
        </p:txBody>
      </p:sp>
    </p:spTree>
    <p:extLst>
      <p:ext uri="{BB962C8B-B14F-4D97-AF65-F5344CB8AC3E}">
        <p14:creationId xmlns:p14="http://schemas.microsoft.com/office/powerpoint/2010/main" val="1160610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a:defRPr/>
            </a:pPr>
            <a:fld id="{E0FEAEBE-7257-462D-88EB-1B621F1EE484}" type="slidenum">
              <a:rPr lang="en-GB" altLang="en-US"/>
              <a:pPr>
                <a:defRPr/>
              </a:pPr>
              <a:t>‹#›</a:t>
            </a:fld>
            <a:endParaRPr lang="en-GB" altLang="en-US"/>
          </a:p>
        </p:txBody>
      </p:sp>
    </p:spTree>
    <p:extLst>
      <p:ext uri="{BB962C8B-B14F-4D97-AF65-F5344CB8AC3E}">
        <p14:creationId xmlns:p14="http://schemas.microsoft.com/office/powerpoint/2010/main" val="390345238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6CCFA"/>
        </a:solidFill>
        <a:effectLst/>
      </p:bgPr>
    </p:bg>
    <p:spTree>
      <p:nvGrpSpPr>
        <p:cNvPr id="1" name=""/>
        <p:cNvGrpSpPr/>
        <p:nvPr/>
      </p:nvGrpSpPr>
      <p:grpSpPr>
        <a:xfrm>
          <a:off x="0" y="0"/>
          <a:ext cx="0" cy="0"/>
          <a:chOff x="0" y="0"/>
          <a:chExt cx="0" cy="0"/>
        </a:xfrm>
      </p:grpSpPr>
      <p:grpSp>
        <p:nvGrpSpPr>
          <p:cNvPr id="15362" name="Group 2"/>
          <p:cNvGrpSpPr>
            <a:grpSpLocks/>
          </p:cNvGrpSpPr>
          <p:nvPr/>
        </p:nvGrpSpPr>
        <p:grpSpPr bwMode="auto">
          <a:xfrm>
            <a:off x="6288618" y="5345114"/>
            <a:ext cx="5903383" cy="1512887"/>
            <a:chOff x="2971" y="3367"/>
            <a:chExt cx="2789" cy="953"/>
          </a:xfrm>
        </p:grpSpPr>
        <p:sp>
          <p:nvSpPr>
            <p:cNvPr id="15363" name="Freeform 3"/>
            <p:cNvSpPr>
              <a:spLocks/>
            </p:cNvSpPr>
            <p:nvPr/>
          </p:nvSpPr>
          <p:spPr bwMode="ltGray">
            <a:xfrm>
              <a:off x="2971" y="3367"/>
              <a:ext cx="2789" cy="953"/>
            </a:xfrm>
            <a:custGeom>
              <a:avLst/>
              <a:gdLst>
                <a:gd name="T0" fmla="*/ 2768 w 2780"/>
                <a:gd name="T1" fmla="*/ 18 h 953"/>
                <a:gd name="T2" fmla="*/ 2678 w 2780"/>
                <a:gd name="T3" fmla="*/ 24 h 953"/>
                <a:gd name="T4" fmla="*/ 2613 w 2780"/>
                <a:gd name="T5" fmla="*/ 102 h 953"/>
                <a:gd name="T6" fmla="*/ 2511 w 2780"/>
                <a:gd name="T7" fmla="*/ 156 h 953"/>
                <a:gd name="T8" fmla="*/ 2505 w 2780"/>
                <a:gd name="T9" fmla="*/ 222 h 953"/>
                <a:gd name="T10" fmla="*/ 2487 w 2780"/>
                <a:gd name="T11" fmla="*/ 246 h 953"/>
                <a:gd name="T12" fmla="*/ 2469 w 2780"/>
                <a:gd name="T13" fmla="*/ 252 h 953"/>
                <a:gd name="T14" fmla="*/ 2397 w 2780"/>
                <a:gd name="T15" fmla="*/ 210 h 953"/>
                <a:gd name="T16" fmla="*/ 2260 w 2780"/>
                <a:gd name="T17" fmla="*/ 192 h 953"/>
                <a:gd name="T18" fmla="*/ 2236 w 2780"/>
                <a:gd name="T19" fmla="*/ 186 h 953"/>
                <a:gd name="T20" fmla="*/ 2218 w 2780"/>
                <a:gd name="T21" fmla="*/ 192 h 953"/>
                <a:gd name="T22" fmla="*/ 2146 w 2780"/>
                <a:gd name="T23" fmla="*/ 228 h 953"/>
                <a:gd name="T24" fmla="*/ 2110 w 2780"/>
                <a:gd name="T25" fmla="*/ 240 h 953"/>
                <a:gd name="T26" fmla="*/ 2086 w 2780"/>
                <a:gd name="T27" fmla="*/ 246 h 953"/>
                <a:gd name="T28" fmla="*/ 2074 w 2780"/>
                <a:gd name="T29" fmla="*/ 258 h 953"/>
                <a:gd name="T30" fmla="*/ 2074 w 2780"/>
                <a:gd name="T31" fmla="*/ 276 h 953"/>
                <a:gd name="T32" fmla="*/ 2051 w 2780"/>
                <a:gd name="T33" fmla="*/ 300 h 953"/>
                <a:gd name="T34" fmla="*/ 2033 w 2780"/>
                <a:gd name="T35" fmla="*/ 312 h 953"/>
                <a:gd name="T36" fmla="*/ 2021 w 2780"/>
                <a:gd name="T37" fmla="*/ 324 h 953"/>
                <a:gd name="T38" fmla="*/ 2009 w 2780"/>
                <a:gd name="T39" fmla="*/ 336 h 953"/>
                <a:gd name="T40" fmla="*/ 1979 w 2780"/>
                <a:gd name="T41" fmla="*/ 342 h 953"/>
                <a:gd name="T42" fmla="*/ 1913 w 2780"/>
                <a:gd name="T43" fmla="*/ 336 h 953"/>
                <a:gd name="T44" fmla="*/ 1877 w 2780"/>
                <a:gd name="T45" fmla="*/ 330 h 953"/>
                <a:gd name="T46" fmla="*/ 1865 w 2780"/>
                <a:gd name="T47" fmla="*/ 342 h 953"/>
                <a:gd name="T48" fmla="*/ 1853 w 2780"/>
                <a:gd name="T49" fmla="*/ 354 h 953"/>
                <a:gd name="T50" fmla="*/ 1823 w 2780"/>
                <a:gd name="T51" fmla="*/ 360 h 953"/>
                <a:gd name="T52" fmla="*/ 1764 w 2780"/>
                <a:gd name="T53" fmla="*/ 342 h 953"/>
                <a:gd name="T54" fmla="*/ 1740 w 2780"/>
                <a:gd name="T55" fmla="*/ 342 h 953"/>
                <a:gd name="T56" fmla="*/ 1716 w 2780"/>
                <a:gd name="T57" fmla="*/ 354 h 953"/>
                <a:gd name="T58" fmla="*/ 1656 w 2780"/>
                <a:gd name="T59" fmla="*/ 425 h 953"/>
                <a:gd name="T60" fmla="*/ 1614 w 2780"/>
                <a:gd name="T61" fmla="*/ 569 h 953"/>
                <a:gd name="T62" fmla="*/ 1614 w 2780"/>
                <a:gd name="T63" fmla="*/ 593 h 953"/>
                <a:gd name="T64" fmla="*/ 1620 w 2780"/>
                <a:gd name="T65" fmla="*/ 641 h 953"/>
                <a:gd name="T66" fmla="*/ 1638 w 2780"/>
                <a:gd name="T67" fmla="*/ 659 h 953"/>
                <a:gd name="T68" fmla="*/ 1632 w 2780"/>
                <a:gd name="T69" fmla="*/ 671 h 953"/>
                <a:gd name="T70" fmla="*/ 1620 w 2780"/>
                <a:gd name="T71" fmla="*/ 683 h 953"/>
                <a:gd name="T72" fmla="*/ 1542 w 2780"/>
                <a:gd name="T73" fmla="*/ 689 h 953"/>
                <a:gd name="T74" fmla="*/ 1465 w 2780"/>
                <a:gd name="T75" fmla="*/ 629 h 953"/>
                <a:gd name="T76" fmla="*/ 1333 w 2780"/>
                <a:gd name="T77" fmla="*/ 587 h 953"/>
                <a:gd name="T78" fmla="*/ 1184 w 2780"/>
                <a:gd name="T79" fmla="*/ 671 h 953"/>
                <a:gd name="T80" fmla="*/ 1016 w 2780"/>
                <a:gd name="T81" fmla="*/ 731 h 953"/>
                <a:gd name="T82" fmla="*/ 813 w 2780"/>
                <a:gd name="T83" fmla="*/ 743 h 953"/>
                <a:gd name="T84" fmla="*/ 628 w 2780"/>
                <a:gd name="T85" fmla="*/ 701 h 953"/>
                <a:gd name="T86" fmla="*/ 568 w 2780"/>
                <a:gd name="T87" fmla="*/ 695 h 953"/>
                <a:gd name="T88" fmla="*/ 556 w 2780"/>
                <a:gd name="T89" fmla="*/ 701 h 953"/>
                <a:gd name="T90" fmla="*/ 520 w 2780"/>
                <a:gd name="T91" fmla="*/ 731 h 953"/>
                <a:gd name="T92" fmla="*/ 436 w 2780"/>
                <a:gd name="T93" fmla="*/ 809 h 953"/>
                <a:gd name="T94" fmla="*/ 406 w 2780"/>
                <a:gd name="T95" fmla="*/ 821 h 953"/>
                <a:gd name="T96" fmla="*/ 382 w 2780"/>
                <a:gd name="T97" fmla="*/ 821 h 953"/>
                <a:gd name="T98" fmla="*/ 335 w 2780"/>
                <a:gd name="T99" fmla="*/ 827 h 953"/>
                <a:gd name="T100" fmla="*/ 209 w 2780"/>
                <a:gd name="T101" fmla="*/ 851 h 953"/>
                <a:gd name="T102" fmla="*/ 173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780 w 2780"/>
                <a:gd name="T115"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60" y="192"/>
                  </a:lnTo>
                  <a:lnTo>
                    <a:pt x="2248" y="186"/>
                  </a:lnTo>
                  <a:lnTo>
                    <a:pt x="2242" y="186"/>
                  </a:lnTo>
                  <a:lnTo>
                    <a:pt x="2236" y="186"/>
                  </a:lnTo>
                  <a:lnTo>
                    <a:pt x="2230" y="186"/>
                  </a:lnTo>
                  <a:lnTo>
                    <a:pt x="2224" y="192"/>
                  </a:lnTo>
                  <a:lnTo>
                    <a:pt x="2224" y="192"/>
                  </a:lnTo>
                  <a:lnTo>
                    <a:pt x="2218" y="192"/>
                  </a:lnTo>
                  <a:lnTo>
                    <a:pt x="2212" y="198"/>
                  </a:lnTo>
                  <a:lnTo>
                    <a:pt x="2194" y="204"/>
                  </a:lnTo>
                  <a:lnTo>
                    <a:pt x="2170" y="210"/>
                  </a:lnTo>
                  <a:lnTo>
                    <a:pt x="2146" y="228"/>
                  </a:lnTo>
                  <a:lnTo>
                    <a:pt x="2122" y="240"/>
                  </a:lnTo>
                  <a:lnTo>
                    <a:pt x="2116" y="240"/>
                  </a:lnTo>
                  <a:lnTo>
                    <a:pt x="2110" y="240"/>
                  </a:lnTo>
                  <a:lnTo>
                    <a:pt x="2110" y="240"/>
                  </a:lnTo>
                  <a:lnTo>
                    <a:pt x="2104" y="240"/>
                  </a:lnTo>
                  <a:lnTo>
                    <a:pt x="2098" y="246"/>
                  </a:lnTo>
                  <a:lnTo>
                    <a:pt x="2092" y="246"/>
                  </a:lnTo>
                  <a:lnTo>
                    <a:pt x="2086" y="246"/>
                  </a:lnTo>
                  <a:lnTo>
                    <a:pt x="2080" y="252"/>
                  </a:lnTo>
                  <a:lnTo>
                    <a:pt x="2080" y="258"/>
                  </a:lnTo>
                  <a:lnTo>
                    <a:pt x="2074" y="258"/>
                  </a:lnTo>
                  <a:lnTo>
                    <a:pt x="2074" y="258"/>
                  </a:lnTo>
                  <a:lnTo>
                    <a:pt x="2074" y="264"/>
                  </a:lnTo>
                  <a:lnTo>
                    <a:pt x="2074" y="264"/>
                  </a:lnTo>
                  <a:lnTo>
                    <a:pt x="2074" y="270"/>
                  </a:lnTo>
                  <a:lnTo>
                    <a:pt x="2074" y="276"/>
                  </a:lnTo>
                  <a:lnTo>
                    <a:pt x="2069" y="288"/>
                  </a:lnTo>
                  <a:lnTo>
                    <a:pt x="2057" y="300"/>
                  </a:lnTo>
                  <a:lnTo>
                    <a:pt x="2057" y="300"/>
                  </a:lnTo>
                  <a:lnTo>
                    <a:pt x="2051" y="300"/>
                  </a:lnTo>
                  <a:lnTo>
                    <a:pt x="2045" y="300"/>
                  </a:lnTo>
                  <a:lnTo>
                    <a:pt x="2039" y="306"/>
                  </a:lnTo>
                  <a:lnTo>
                    <a:pt x="2033" y="306"/>
                  </a:lnTo>
                  <a:lnTo>
                    <a:pt x="2033" y="312"/>
                  </a:lnTo>
                  <a:lnTo>
                    <a:pt x="2027" y="312"/>
                  </a:lnTo>
                  <a:lnTo>
                    <a:pt x="2027" y="318"/>
                  </a:lnTo>
                  <a:lnTo>
                    <a:pt x="2027" y="318"/>
                  </a:lnTo>
                  <a:lnTo>
                    <a:pt x="2021" y="324"/>
                  </a:lnTo>
                  <a:lnTo>
                    <a:pt x="2021" y="324"/>
                  </a:lnTo>
                  <a:lnTo>
                    <a:pt x="2015" y="330"/>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7" y="330"/>
                  </a:lnTo>
                  <a:lnTo>
                    <a:pt x="1871" y="336"/>
                  </a:lnTo>
                  <a:lnTo>
                    <a:pt x="1871" y="336"/>
                  </a:lnTo>
                  <a:lnTo>
                    <a:pt x="1865" y="342"/>
                  </a:lnTo>
                  <a:lnTo>
                    <a:pt x="1865" y="342"/>
                  </a:lnTo>
                  <a:lnTo>
                    <a:pt x="1859" y="348"/>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65"/>
                  </a:lnTo>
                  <a:lnTo>
                    <a:pt x="1638" y="671"/>
                  </a:lnTo>
                  <a:lnTo>
                    <a:pt x="1632" y="671"/>
                  </a:lnTo>
                  <a:lnTo>
                    <a:pt x="1632" y="677"/>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8" y="695"/>
                  </a:lnTo>
                  <a:lnTo>
                    <a:pt x="562" y="701"/>
                  </a:lnTo>
                  <a:lnTo>
                    <a:pt x="556" y="701"/>
                  </a:lnTo>
                  <a:lnTo>
                    <a:pt x="556"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7" y="857"/>
                  </a:lnTo>
                  <a:lnTo>
                    <a:pt x="101" y="863"/>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lnTo>
                    <a:pt x="2780" y="24"/>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64" name="Freeform 4"/>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65" name="Freeform 5"/>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66" name="Freeform 6"/>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67" name="Freeform 7"/>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68" name="Freeform 8"/>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69" name="Freeform 9"/>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70" name="Freeform 10"/>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71" name="Freeform 11"/>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72" name="Freeform 12"/>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73" name="Freeform 13"/>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74" name="Freeform 14"/>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75" name="Freeform 15"/>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76" name="Freeform 16"/>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sp>
          <p:nvSpPr>
            <p:cNvPr id="15377" name="Freeform 17"/>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sz="1800"/>
            </a:p>
          </p:txBody>
        </p:sp>
      </p:grpSp>
      <p:sp>
        <p:nvSpPr>
          <p:cNvPr id="15378" name="Rectangle 18"/>
          <p:cNvSpPr>
            <a:spLocks noGrp="1" noChangeArrowheads="1"/>
          </p:cNvSpPr>
          <p:nvPr>
            <p:ph type="title"/>
          </p:nvPr>
        </p:nvSpPr>
        <p:spPr bwMode="auto">
          <a:xfrm>
            <a:off x="609600" y="277814"/>
            <a:ext cx="109728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US" altLang="en-US" smtClean="0"/>
              <a:t>Click to edit Master title style</a:t>
            </a:r>
          </a:p>
        </p:txBody>
      </p:sp>
      <p:sp>
        <p:nvSpPr>
          <p:cNvPr id="15379" name="Rectangle 19"/>
          <p:cNvSpPr>
            <a:spLocks noGrp="1" noChangeArrowheads="1"/>
          </p:cNvSpPr>
          <p:nvPr>
            <p:ph type="dt" sz="half" idx="2"/>
          </p:nvPr>
        </p:nvSpPr>
        <p:spPr bwMode="auto">
          <a:xfrm>
            <a:off x="609600" y="6243638"/>
            <a:ext cx="284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defRPr>
            </a:lvl1pPr>
          </a:lstStyle>
          <a:p>
            <a:endParaRPr lang="en-US" altLang="en-US"/>
          </a:p>
        </p:txBody>
      </p:sp>
      <p:sp>
        <p:nvSpPr>
          <p:cNvPr id="15380" name="Rectangle 20"/>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defRPr>
            </a:lvl1pPr>
          </a:lstStyle>
          <a:p>
            <a:endParaRPr lang="en-US" altLang="en-US"/>
          </a:p>
        </p:txBody>
      </p:sp>
      <p:sp>
        <p:nvSpPr>
          <p:cNvPr id="15381" name="Rectangle 21"/>
          <p:cNvSpPr>
            <a:spLocks noGrp="1" noChangeArrowheads="1"/>
          </p:cNvSpPr>
          <p:nvPr>
            <p:ph type="sldNum" sz="quarter" idx="4"/>
          </p:nvPr>
        </p:nvSpPr>
        <p:spPr bwMode="auto">
          <a:xfrm>
            <a:off x="8737600" y="6243638"/>
            <a:ext cx="284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defRPr>
            </a:lvl1pPr>
          </a:lstStyle>
          <a:p>
            <a:fld id="{A1253887-31A4-4433-95D5-8031D2EE8F3B}" type="slidenum">
              <a:rPr lang="en-US" altLang="en-US"/>
              <a:pPr/>
              <a:t>‹#›</a:t>
            </a:fld>
            <a:endParaRPr lang="en-US" altLang="en-US"/>
          </a:p>
        </p:txBody>
      </p:sp>
      <p:sp>
        <p:nvSpPr>
          <p:cNvPr id="15382" name="Rectangle 22"/>
          <p:cNvSpPr>
            <a:spLocks noGrp="1" noChangeArrowheads="1"/>
          </p:cNvSpPr>
          <p:nvPr>
            <p:ph type="body" idx="1"/>
          </p:nvPr>
        </p:nvSpPr>
        <p:spPr bwMode="auto">
          <a:xfrm>
            <a:off x="609600" y="1600201"/>
            <a:ext cx="109728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1006184269"/>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fontAlgn="base">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p:titleStyle>
    <p:bodyStyle>
      <a:lvl1pPr marL="342900" indent="-342900" algn="l" rtl="0" fontAlgn="base">
        <a:spcBef>
          <a:spcPct val="20000"/>
        </a:spcBef>
        <a:spcAft>
          <a:spcPct val="0"/>
        </a:spcAft>
        <a:buClr>
          <a:schemeClr val="hlink"/>
        </a:buClr>
        <a:buSzPct val="70000"/>
        <a:buFont typeface="Wingdings" panose="05000000000000000000" pitchFamily="2" charset="2"/>
        <a:buChar char="u"/>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lr>
          <a:schemeClr val="tx2"/>
        </a:buClr>
        <a:buSzPct val="70000"/>
        <a:buFont typeface="Wingdings" panose="05000000000000000000" pitchFamily="2" charset="2"/>
        <a:buChar char="u"/>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lr>
          <a:schemeClr val="folHlink"/>
        </a:buClr>
        <a:buSzPct val="70000"/>
        <a:buFont typeface="Wingdings" panose="05000000000000000000" pitchFamily="2" charset="2"/>
        <a:buChar char="u"/>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WordArt 14"/>
          <p:cNvSpPr>
            <a:spLocks noChangeArrowheads="1" noChangeShapeType="1" noTextEdit="1"/>
          </p:cNvSpPr>
          <p:nvPr/>
        </p:nvSpPr>
        <p:spPr bwMode="auto">
          <a:xfrm>
            <a:off x="2279650" y="260351"/>
            <a:ext cx="7772400" cy="1470025"/>
          </a:xfrm>
          <a:prstGeom prst="rect">
            <a:avLst/>
          </a:prstGeom>
        </p:spPr>
        <p:txBody>
          <a:bodyPr wrap="none" fromWordArt="1">
            <a:prstTxWarp prst="textDeflate">
              <a:avLst>
                <a:gd name="adj" fmla="val 26227"/>
              </a:avLst>
            </a:prstTxWarp>
          </a:bodyPr>
          <a:lstStyle/>
          <a:p>
            <a:pPr algn="ctr" eaLnBrk="0" fontAlgn="base" hangingPunct="0">
              <a:spcBef>
                <a:spcPct val="0"/>
              </a:spcBef>
              <a:spcAft>
                <a:spcPct val="0"/>
              </a:spcAft>
            </a:pPr>
            <a:endParaRPr lang="en-GB" sz="3600" kern="10">
              <a:ln w="38100">
                <a:solidFill>
                  <a:srgbClr val="008000"/>
                </a:solidFill>
                <a:round/>
                <a:headEnd/>
                <a:tailEnd/>
              </a:ln>
              <a:solidFill>
                <a:srgbClr val="FFFFCC"/>
              </a:solidFill>
              <a:latin typeface="Impact" panose="020B0806030902050204" pitchFamily="34" charset="0"/>
            </a:endParaRPr>
          </a:p>
        </p:txBody>
      </p:sp>
      <p:sp>
        <p:nvSpPr>
          <p:cNvPr id="5" name="Rectangle 4"/>
          <p:cNvSpPr/>
          <p:nvPr/>
        </p:nvSpPr>
        <p:spPr>
          <a:xfrm>
            <a:off x="3147161" y="0"/>
            <a:ext cx="6336992" cy="144655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base">
              <a:spcBef>
                <a:spcPct val="0"/>
              </a:spcBef>
              <a:spcAft>
                <a:spcPct val="0"/>
              </a:spcAft>
              <a:defRPr/>
            </a:pPr>
            <a:r>
              <a:rPr lang="en-US" sz="8800" b="1" spc="50" dirty="0">
                <a:ln w="11430"/>
                <a:solidFill>
                  <a:srgbClr val="00B050"/>
                </a:solidFill>
                <a:effectLst>
                  <a:outerShdw blurRad="76200" dist="50800" dir="5400000" algn="tl" rotWithShape="0">
                    <a:srgbClr val="000000">
                      <a:alpha val="65000"/>
                    </a:srgbClr>
                  </a:outerShdw>
                </a:effectLst>
                <a:latin typeface="Arial" panose="020B0604020202020204" pitchFamily="34" charset="0"/>
                <a:cs typeface="Arial" pitchFamily="34" charset="0"/>
              </a:rPr>
              <a:t>One Family</a:t>
            </a:r>
            <a:endParaRPr lang="en-US" sz="5400" b="1" spc="50" dirty="0">
              <a:ln w="11430"/>
              <a:solidFill>
                <a:srgbClr val="00B050"/>
              </a:solidFill>
              <a:effectLst>
                <a:outerShdw blurRad="76200" dist="50800" dir="5400000" algn="tl" rotWithShape="0">
                  <a:srgbClr val="000000">
                    <a:alpha val="65000"/>
                  </a:srgbClr>
                </a:outerShdw>
              </a:effectLst>
              <a:latin typeface="Arial" panose="020B0604020202020204" pitchFamily="34" charset="0"/>
              <a:cs typeface="Arial" pitchFamily="34" charset="0"/>
            </a:endParaRPr>
          </a:p>
        </p:txBody>
      </p:sp>
      <p:sp>
        <p:nvSpPr>
          <p:cNvPr id="4100" name="TextBox 4"/>
          <p:cNvSpPr txBox="1">
            <a:spLocks noChangeArrowheads="1"/>
          </p:cNvSpPr>
          <p:nvPr/>
        </p:nvSpPr>
        <p:spPr bwMode="auto">
          <a:xfrm>
            <a:off x="1703389" y="5411789"/>
            <a:ext cx="8645525" cy="153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Bef>
                <a:spcPct val="0"/>
              </a:spcBef>
              <a:spcAft>
                <a:spcPct val="0"/>
              </a:spcAft>
              <a:buNone/>
            </a:pPr>
            <a:r>
              <a:rPr lang="en-GB" altLang="en-US" sz="2000" u="sng">
                <a:solidFill>
                  <a:prstClr val="white"/>
                </a:solidFill>
                <a:latin typeface="Arial" panose="020B0604020202020204" pitchFamily="34" charset="0"/>
              </a:rPr>
              <a:t>United Nations Rights of the Child:</a:t>
            </a:r>
            <a:endParaRPr lang="en-GB" altLang="en-US" sz="2000">
              <a:solidFill>
                <a:prstClr val="white"/>
              </a:solidFill>
              <a:latin typeface="Arial" panose="020B0604020202020204" pitchFamily="34" charset="0"/>
            </a:endParaRPr>
          </a:p>
          <a:p>
            <a:pPr eaLnBrk="0" fontAlgn="base" hangingPunct="0">
              <a:spcBef>
                <a:spcPct val="0"/>
              </a:spcBef>
              <a:spcAft>
                <a:spcPct val="0"/>
              </a:spcAft>
              <a:buNone/>
            </a:pPr>
            <a:r>
              <a:rPr lang="en-GB" altLang="en-US" sz="2000">
                <a:solidFill>
                  <a:prstClr val="white"/>
                </a:solidFill>
                <a:latin typeface="Arial" panose="020B0604020202020204" pitchFamily="34" charset="0"/>
              </a:rPr>
              <a:t>UNCRC: </a:t>
            </a:r>
            <a:r>
              <a:rPr lang="en-GB" altLang="en-US" sz="1800">
                <a:solidFill>
                  <a:prstClr val="white"/>
                </a:solidFill>
              </a:rPr>
              <a:t>1 and 2 –Everyone under the age of 18 has all the rights in the convention. We have the responsibility to respect the rights of others. The convention applies to every child whatever their ethnicity, gender, religion, abilities, whatever they say or think, no matter what type of family they come from.</a:t>
            </a:r>
            <a:endParaRPr lang="en-GB" altLang="en-US" sz="1200">
              <a:solidFill>
                <a:prstClr val="white"/>
              </a:solidFill>
              <a:latin typeface="Arial" panose="020B0604020202020204" pitchFamily="34" charset="0"/>
            </a:endParaRPr>
          </a:p>
        </p:txBody>
      </p:sp>
      <p:sp>
        <p:nvSpPr>
          <p:cNvPr id="4101" name="Rectangle 2"/>
          <p:cNvSpPr>
            <a:spLocks noChangeArrowheads="1"/>
          </p:cNvSpPr>
          <p:nvPr/>
        </p:nvSpPr>
        <p:spPr bwMode="auto">
          <a:xfrm>
            <a:off x="4578350" y="4800600"/>
            <a:ext cx="31750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Bef>
                <a:spcPct val="0"/>
              </a:spcBef>
              <a:spcAft>
                <a:spcPct val="0"/>
              </a:spcAft>
              <a:buNone/>
            </a:pPr>
            <a:r>
              <a:rPr lang="en-GB" altLang="en-US">
                <a:solidFill>
                  <a:prstClr val="white"/>
                </a:solidFill>
              </a:rPr>
              <a:t>Matthew 5: 43-48</a:t>
            </a:r>
            <a:endParaRPr lang="en-GB" altLang="en-US">
              <a:solidFill>
                <a:prstClr val="white"/>
              </a:solidFill>
              <a:latin typeface="Times New Roman" panose="02020603050405020304" pitchFamily="18" charset="0"/>
              <a:cs typeface="Times New Roman" panose="02020603050405020304" pitchFamily="18" charset="0"/>
            </a:endParaRPr>
          </a:p>
        </p:txBody>
      </p:sp>
      <p:pic>
        <p:nvPicPr>
          <p:cNvPr id="410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4264" y="1185864"/>
            <a:ext cx="5083175" cy="358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682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b="11130"/>
          <a:stretch/>
        </p:blipFill>
        <p:spPr>
          <a:xfrm rot="21300949">
            <a:off x="301920" y="415113"/>
            <a:ext cx="2571750" cy="2370174"/>
          </a:xfrm>
          <a:prstGeom prst="rect">
            <a:avLst/>
          </a:prstGeom>
        </p:spPr>
      </p:pic>
      <p:pic>
        <p:nvPicPr>
          <p:cNvPr id="5" name="Picture 4"/>
          <p:cNvPicPr>
            <a:picLocks noChangeAspect="1"/>
          </p:cNvPicPr>
          <p:nvPr/>
        </p:nvPicPr>
        <p:blipFill>
          <a:blip r:embed="rId4"/>
          <a:stretch>
            <a:fillRect/>
          </a:stretch>
        </p:blipFill>
        <p:spPr>
          <a:xfrm rot="436728">
            <a:off x="8171317" y="360405"/>
            <a:ext cx="2861631" cy="2861631"/>
          </a:xfrm>
          <a:prstGeom prst="rect">
            <a:avLst/>
          </a:prstGeom>
        </p:spPr>
      </p:pic>
      <p:pic>
        <p:nvPicPr>
          <p:cNvPr id="6" name="Picture 5"/>
          <p:cNvPicPr>
            <a:picLocks noChangeAspect="1"/>
          </p:cNvPicPr>
          <p:nvPr/>
        </p:nvPicPr>
        <p:blipFill rotWithShape="1">
          <a:blip r:embed="rId5"/>
          <a:srcRect l="13572" t="11835" r="10362" b="8604"/>
          <a:stretch/>
        </p:blipFill>
        <p:spPr>
          <a:xfrm>
            <a:off x="4205444" y="190654"/>
            <a:ext cx="2562447" cy="1775637"/>
          </a:xfrm>
          <a:prstGeom prst="rect">
            <a:avLst/>
          </a:prstGeom>
        </p:spPr>
      </p:pic>
      <p:pic>
        <p:nvPicPr>
          <p:cNvPr id="7" name="Picture 6"/>
          <p:cNvPicPr>
            <a:picLocks noChangeAspect="1"/>
          </p:cNvPicPr>
          <p:nvPr/>
        </p:nvPicPr>
        <p:blipFill>
          <a:blip r:embed="rId6"/>
          <a:stretch>
            <a:fillRect/>
          </a:stretch>
        </p:blipFill>
        <p:spPr>
          <a:xfrm>
            <a:off x="8086189" y="3764357"/>
            <a:ext cx="2783957" cy="2783957"/>
          </a:xfrm>
          <a:prstGeom prst="rect">
            <a:avLst/>
          </a:prstGeom>
        </p:spPr>
      </p:pic>
      <p:pic>
        <p:nvPicPr>
          <p:cNvPr id="8" name="Picture 7"/>
          <p:cNvPicPr>
            <a:picLocks noChangeAspect="1"/>
          </p:cNvPicPr>
          <p:nvPr/>
        </p:nvPicPr>
        <p:blipFill>
          <a:blip r:embed="rId7"/>
          <a:stretch>
            <a:fillRect/>
          </a:stretch>
        </p:blipFill>
        <p:spPr>
          <a:xfrm>
            <a:off x="203821" y="4418037"/>
            <a:ext cx="2907783" cy="1941504"/>
          </a:xfrm>
          <a:prstGeom prst="rect">
            <a:avLst/>
          </a:prstGeom>
        </p:spPr>
      </p:pic>
      <p:sp>
        <p:nvSpPr>
          <p:cNvPr id="10" name="TextBox 9"/>
          <p:cNvSpPr txBox="1"/>
          <p:nvPr/>
        </p:nvSpPr>
        <p:spPr>
          <a:xfrm>
            <a:off x="3356517" y="2519916"/>
            <a:ext cx="4137103" cy="3416320"/>
          </a:xfrm>
          <a:prstGeom prst="rect">
            <a:avLst/>
          </a:prstGeom>
          <a:noFill/>
        </p:spPr>
        <p:txBody>
          <a:bodyPr wrap="square" rtlCol="0">
            <a:spAutoFit/>
          </a:bodyPr>
          <a:lstStyle/>
          <a:p>
            <a:pPr algn="ctr"/>
            <a:r>
              <a:rPr lang="en-GB" sz="5400" dirty="0" smtClean="0"/>
              <a:t>What do you think of when you see a heart?</a:t>
            </a:r>
            <a:endParaRPr lang="en-GB" sz="5400" dirty="0"/>
          </a:p>
        </p:txBody>
      </p:sp>
    </p:spTree>
    <p:extLst>
      <p:ext uri="{BB962C8B-B14F-4D97-AF65-F5344CB8AC3E}">
        <p14:creationId xmlns:p14="http://schemas.microsoft.com/office/powerpoint/2010/main" val="24427655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2178630"/>
          </a:xfrm>
        </p:spPr>
        <p:txBody>
          <a:bodyPr/>
          <a:lstStyle/>
          <a:p>
            <a:r>
              <a:rPr lang="en-GB" sz="6600" dirty="0" smtClean="0"/>
              <a:t>What about when someone treats us badly?</a:t>
            </a:r>
            <a:endParaRPr lang="en-GB" sz="6600" dirty="0"/>
          </a:p>
        </p:txBody>
      </p:sp>
      <p:pic>
        <p:nvPicPr>
          <p:cNvPr id="4" name="Picture 3"/>
          <p:cNvPicPr>
            <a:picLocks noChangeAspect="1"/>
          </p:cNvPicPr>
          <p:nvPr/>
        </p:nvPicPr>
        <p:blipFill>
          <a:blip r:embed="rId3"/>
          <a:stretch>
            <a:fillRect/>
          </a:stretch>
        </p:blipFill>
        <p:spPr>
          <a:xfrm>
            <a:off x="4175203" y="2776811"/>
            <a:ext cx="3841594" cy="3666386"/>
          </a:xfrm>
          <a:prstGeom prst="rect">
            <a:avLst/>
          </a:prstGeom>
        </p:spPr>
      </p:pic>
    </p:spTree>
    <p:extLst>
      <p:ext uri="{BB962C8B-B14F-4D97-AF65-F5344CB8AC3E}">
        <p14:creationId xmlns:p14="http://schemas.microsoft.com/office/powerpoint/2010/main" val="1888083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652347"/>
            <a:ext cx="10972800" cy="4525963"/>
          </a:xfrm>
        </p:spPr>
        <p:txBody>
          <a:bodyPr/>
          <a:lstStyle/>
          <a:p>
            <a:pPr marL="0" indent="0">
              <a:buNone/>
            </a:pPr>
            <a:r>
              <a:rPr lang="en-GB" dirty="0"/>
              <a:t>One day Jesus was teaching out on a hillside. We call his lesson that day "The Sermon on the Mount." </a:t>
            </a:r>
            <a:endParaRPr lang="en-GB" dirty="0" smtClean="0"/>
          </a:p>
          <a:p>
            <a:pPr marL="0" indent="0">
              <a:buNone/>
            </a:pPr>
            <a:r>
              <a:rPr lang="en-GB" dirty="0" smtClean="0"/>
              <a:t>In </a:t>
            </a:r>
            <a:r>
              <a:rPr lang="en-GB" dirty="0"/>
              <a:t>his sermon, Jesus said some things that really surprised his listeners. "You have heard that you should love your </a:t>
            </a:r>
            <a:r>
              <a:rPr lang="en-GB" dirty="0" smtClean="0"/>
              <a:t>neighbours </a:t>
            </a:r>
            <a:r>
              <a:rPr lang="en-GB" dirty="0"/>
              <a:t>and hate your enemies," </a:t>
            </a:r>
            <a:endParaRPr lang="en-GB" dirty="0" smtClean="0"/>
          </a:p>
          <a:p>
            <a:pPr marL="0" indent="0">
              <a:buNone/>
            </a:pPr>
            <a:r>
              <a:rPr lang="en-GB" dirty="0" smtClean="0"/>
              <a:t>Jesus </a:t>
            </a:r>
            <a:r>
              <a:rPr lang="en-GB" dirty="0"/>
              <a:t>said. "But I say, love </a:t>
            </a:r>
            <a:endParaRPr lang="en-GB" dirty="0" smtClean="0"/>
          </a:p>
          <a:p>
            <a:pPr marL="0" indent="0">
              <a:buNone/>
            </a:pPr>
            <a:r>
              <a:rPr lang="en-GB" dirty="0" smtClean="0"/>
              <a:t>your </a:t>
            </a:r>
            <a:r>
              <a:rPr lang="en-GB" dirty="0"/>
              <a:t>enemies -- and if </a:t>
            </a:r>
            <a:endParaRPr lang="en-GB" dirty="0" smtClean="0"/>
          </a:p>
          <a:p>
            <a:pPr marL="0" indent="0">
              <a:buNone/>
            </a:pPr>
            <a:r>
              <a:rPr lang="en-GB" dirty="0" smtClean="0"/>
              <a:t>someone </a:t>
            </a:r>
            <a:r>
              <a:rPr lang="en-GB" dirty="0"/>
              <a:t>does mean and </a:t>
            </a:r>
            <a:endParaRPr lang="en-GB" dirty="0" smtClean="0"/>
          </a:p>
          <a:p>
            <a:pPr marL="0" indent="0">
              <a:buNone/>
            </a:pPr>
            <a:r>
              <a:rPr lang="en-GB" dirty="0" smtClean="0"/>
              <a:t>hateful </a:t>
            </a:r>
            <a:r>
              <a:rPr lang="en-GB" dirty="0"/>
              <a:t>things to you, </a:t>
            </a:r>
            <a:endParaRPr lang="en-GB" dirty="0" smtClean="0"/>
          </a:p>
          <a:p>
            <a:pPr marL="0" indent="0">
              <a:buNone/>
            </a:pPr>
            <a:r>
              <a:rPr lang="en-GB" dirty="0" smtClean="0"/>
              <a:t>pray for </a:t>
            </a:r>
            <a:r>
              <a:rPr lang="en-GB" dirty="0"/>
              <a:t>them."</a:t>
            </a:r>
          </a:p>
        </p:txBody>
      </p:sp>
      <p:pic>
        <p:nvPicPr>
          <p:cNvPr id="4" name="Picture 3"/>
          <p:cNvPicPr>
            <a:picLocks noChangeAspect="1"/>
          </p:cNvPicPr>
          <p:nvPr/>
        </p:nvPicPr>
        <p:blipFill>
          <a:blip r:embed="rId3"/>
          <a:stretch>
            <a:fillRect/>
          </a:stretch>
        </p:blipFill>
        <p:spPr>
          <a:xfrm>
            <a:off x="5338894" y="3015689"/>
            <a:ext cx="6419125" cy="3498423"/>
          </a:xfrm>
          <a:prstGeom prst="rect">
            <a:avLst/>
          </a:prstGeom>
        </p:spPr>
      </p:pic>
    </p:spTree>
    <p:extLst>
      <p:ext uri="{BB962C8B-B14F-4D97-AF65-F5344CB8AC3E}">
        <p14:creationId xmlns:p14="http://schemas.microsoft.com/office/powerpoint/2010/main" val="3124432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3054" y="960438"/>
            <a:ext cx="10972800" cy="4525963"/>
          </a:xfrm>
        </p:spPr>
        <p:txBody>
          <a:bodyPr/>
          <a:lstStyle/>
          <a:p>
            <a:pPr marL="0" indent="0">
              <a:buNone/>
            </a:pPr>
            <a:r>
              <a:rPr lang="en-GB" dirty="0" smtClean="0"/>
              <a:t>Dear God,</a:t>
            </a:r>
          </a:p>
          <a:p>
            <a:pPr marL="0" indent="0">
              <a:buNone/>
            </a:pPr>
            <a:r>
              <a:rPr lang="en-GB" dirty="0" smtClean="0"/>
              <a:t>It </a:t>
            </a:r>
            <a:r>
              <a:rPr lang="en-GB" dirty="0"/>
              <a:t>is easy to love those who love us. </a:t>
            </a:r>
            <a:endParaRPr lang="en-GB" dirty="0" smtClean="0"/>
          </a:p>
          <a:p>
            <a:pPr marL="0" indent="0">
              <a:buNone/>
            </a:pPr>
            <a:r>
              <a:rPr lang="en-GB" dirty="0" smtClean="0"/>
              <a:t>Help </a:t>
            </a:r>
            <a:r>
              <a:rPr lang="en-GB" dirty="0"/>
              <a:t>us to love our enemies so that </a:t>
            </a:r>
            <a:endParaRPr lang="en-GB" dirty="0" smtClean="0"/>
          </a:p>
          <a:p>
            <a:pPr marL="0" indent="0">
              <a:buNone/>
            </a:pPr>
            <a:r>
              <a:rPr lang="en-GB" dirty="0" smtClean="0"/>
              <a:t>they </a:t>
            </a:r>
            <a:r>
              <a:rPr lang="en-GB" dirty="0"/>
              <a:t>might know that we are your </a:t>
            </a:r>
            <a:endParaRPr lang="en-GB" dirty="0" smtClean="0"/>
          </a:p>
          <a:p>
            <a:pPr marL="0" indent="0">
              <a:buNone/>
            </a:pPr>
            <a:r>
              <a:rPr lang="en-GB" dirty="0" smtClean="0"/>
              <a:t>children</a:t>
            </a:r>
            <a:r>
              <a:rPr lang="en-GB" dirty="0"/>
              <a:t>. </a:t>
            </a:r>
            <a:endParaRPr lang="en-GB" dirty="0" smtClean="0"/>
          </a:p>
          <a:p>
            <a:pPr marL="0" indent="0">
              <a:buNone/>
            </a:pPr>
            <a:r>
              <a:rPr lang="en-GB" dirty="0" smtClean="0"/>
              <a:t>In </a:t>
            </a:r>
            <a:r>
              <a:rPr lang="en-GB" dirty="0"/>
              <a:t>Jesus' name we pray, amen.</a:t>
            </a:r>
          </a:p>
          <a:p>
            <a:endParaRPr lang="en-GB" dirty="0"/>
          </a:p>
        </p:txBody>
      </p:sp>
      <p:pic>
        <p:nvPicPr>
          <p:cNvPr id="4" name="Picture 3"/>
          <p:cNvPicPr>
            <a:picLocks noChangeAspect="1"/>
          </p:cNvPicPr>
          <p:nvPr/>
        </p:nvPicPr>
        <p:blipFill>
          <a:blip r:embed="rId3"/>
          <a:stretch>
            <a:fillRect/>
          </a:stretch>
        </p:blipFill>
        <p:spPr>
          <a:xfrm>
            <a:off x="7120866" y="785117"/>
            <a:ext cx="4701284" cy="4701284"/>
          </a:xfrm>
          <a:prstGeom prst="rect">
            <a:avLst/>
          </a:prstGeom>
        </p:spPr>
      </p:pic>
    </p:spTree>
    <p:extLst>
      <p:ext uri="{BB962C8B-B14F-4D97-AF65-F5344CB8AC3E}">
        <p14:creationId xmlns:p14="http://schemas.microsoft.com/office/powerpoint/2010/main" val="2101205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j03351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7067" y="706322"/>
            <a:ext cx="4824412" cy="4824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947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279650" y="277814"/>
            <a:ext cx="7931150" cy="5311775"/>
          </a:xfrm>
        </p:spPr>
        <p:txBody>
          <a:bodyPr/>
          <a:lstStyle/>
          <a:p>
            <a:r>
              <a:rPr lang="en-US" altLang="en-US" sz="4000"/>
              <a:t>He's got the whole world </a:t>
            </a:r>
            <a:br>
              <a:rPr lang="en-US" altLang="en-US" sz="4000"/>
            </a:br>
            <a:r>
              <a:rPr lang="en-US" altLang="en-US" sz="4000"/>
              <a:t>in His hands,</a:t>
            </a:r>
            <a:br>
              <a:rPr lang="en-US" altLang="en-US" sz="4000"/>
            </a:br>
            <a:r>
              <a:rPr lang="en-US" altLang="en-US" sz="4000"/>
              <a:t>He's got the whole world </a:t>
            </a:r>
            <a:br>
              <a:rPr lang="en-US" altLang="en-US" sz="4000"/>
            </a:br>
            <a:r>
              <a:rPr lang="en-US" altLang="en-US" sz="4000"/>
              <a:t>in His hands,</a:t>
            </a:r>
            <a:br>
              <a:rPr lang="en-US" altLang="en-US" sz="4000"/>
            </a:br>
            <a:r>
              <a:rPr lang="en-US" altLang="en-US" sz="4000"/>
              <a:t>He's got the whole world </a:t>
            </a:r>
            <a:br>
              <a:rPr lang="en-US" altLang="en-US" sz="4000"/>
            </a:br>
            <a:r>
              <a:rPr lang="en-US" altLang="en-US" sz="4000"/>
              <a:t>in His hands,</a:t>
            </a:r>
            <a:br>
              <a:rPr lang="en-US" altLang="en-US" sz="4000"/>
            </a:br>
            <a:r>
              <a:rPr lang="en-US" altLang="en-US" sz="4000"/>
              <a:t>He's got the whole world </a:t>
            </a:r>
            <a:br>
              <a:rPr lang="en-US" altLang="en-US" sz="4000"/>
            </a:br>
            <a:r>
              <a:rPr lang="en-US" altLang="en-US" sz="4000"/>
              <a:t>in His hands. </a:t>
            </a:r>
          </a:p>
        </p:txBody>
      </p:sp>
    </p:spTree>
    <p:extLst>
      <p:ext uri="{BB962C8B-B14F-4D97-AF65-F5344CB8AC3E}">
        <p14:creationId xmlns:p14="http://schemas.microsoft.com/office/powerpoint/2010/main" val="3275312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279650" y="277814"/>
            <a:ext cx="7931150" cy="5311775"/>
          </a:xfrm>
        </p:spPr>
        <p:txBody>
          <a:bodyPr/>
          <a:lstStyle/>
          <a:p>
            <a:r>
              <a:rPr lang="en-US" altLang="en-US" sz="4000"/>
              <a:t>He's got my brothers and my sisters in His hands,</a:t>
            </a:r>
            <a:br>
              <a:rPr lang="en-US" altLang="en-US" sz="4000"/>
            </a:br>
            <a:r>
              <a:rPr lang="en-US" altLang="en-US" sz="4000"/>
              <a:t>He's got my brothers and my sisters in His hands,</a:t>
            </a:r>
            <a:br>
              <a:rPr lang="en-US" altLang="en-US" sz="4000"/>
            </a:br>
            <a:r>
              <a:rPr lang="en-US" altLang="en-US" sz="4000"/>
              <a:t>He's got my brothers and my sisters in His hands,</a:t>
            </a:r>
            <a:br>
              <a:rPr lang="en-US" altLang="en-US" sz="4000"/>
            </a:br>
            <a:r>
              <a:rPr lang="en-US" altLang="en-US" sz="4000"/>
              <a:t>He's got the whole world </a:t>
            </a:r>
            <a:br>
              <a:rPr lang="en-US" altLang="en-US" sz="4000"/>
            </a:br>
            <a:r>
              <a:rPr lang="en-US" altLang="en-US" sz="4000"/>
              <a:t>in His hands. </a:t>
            </a:r>
          </a:p>
        </p:txBody>
      </p:sp>
    </p:spTree>
    <p:extLst>
      <p:ext uri="{BB962C8B-B14F-4D97-AF65-F5344CB8AC3E}">
        <p14:creationId xmlns:p14="http://schemas.microsoft.com/office/powerpoint/2010/main" val="3979885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279650" y="277814"/>
            <a:ext cx="7931150" cy="5311775"/>
          </a:xfrm>
        </p:spPr>
        <p:txBody>
          <a:bodyPr/>
          <a:lstStyle/>
          <a:p>
            <a:r>
              <a:rPr lang="en-US" altLang="en-US" sz="4000"/>
              <a:t>He's got the sun and the rain </a:t>
            </a:r>
            <a:br>
              <a:rPr lang="en-US" altLang="en-US" sz="4000"/>
            </a:br>
            <a:r>
              <a:rPr lang="en-US" altLang="en-US" sz="4000"/>
              <a:t>in His hands,</a:t>
            </a:r>
            <a:br>
              <a:rPr lang="en-US" altLang="en-US" sz="4000"/>
            </a:br>
            <a:r>
              <a:rPr lang="en-US" altLang="en-US" sz="4000"/>
              <a:t>He's got the moon and the stars </a:t>
            </a:r>
            <a:br>
              <a:rPr lang="en-US" altLang="en-US" sz="4000"/>
            </a:br>
            <a:r>
              <a:rPr lang="en-US" altLang="en-US" sz="4000"/>
              <a:t>in His hands,</a:t>
            </a:r>
            <a:br>
              <a:rPr lang="en-US" altLang="en-US" sz="4000"/>
            </a:br>
            <a:r>
              <a:rPr lang="en-US" altLang="en-US" sz="4000"/>
              <a:t>He's got the wind and the clouds in His hands,</a:t>
            </a:r>
            <a:br>
              <a:rPr lang="en-US" altLang="en-US" sz="4000"/>
            </a:br>
            <a:r>
              <a:rPr lang="en-US" altLang="en-US" sz="4000"/>
              <a:t>He's got the whole world in His hands.</a:t>
            </a:r>
            <a:br>
              <a:rPr lang="en-US" altLang="en-US" sz="4000"/>
            </a:br>
            <a:endParaRPr lang="en-US" altLang="en-US" sz="4000"/>
          </a:p>
        </p:txBody>
      </p:sp>
    </p:spTree>
    <p:extLst>
      <p:ext uri="{BB962C8B-B14F-4D97-AF65-F5344CB8AC3E}">
        <p14:creationId xmlns:p14="http://schemas.microsoft.com/office/powerpoint/2010/main" val="2662266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279650" y="277814"/>
            <a:ext cx="7931150" cy="5311775"/>
          </a:xfrm>
        </p:spPr>
        <p:txBody>
          <a:bodyPr/>
          <a:lstStyle/>
          <a:p>
            <a:r>
              <a:rPr lang="en-US" altLang="en-US" sz="4000"/>
              <a:t>He's got the rivers and the mountains in His hands,</a:t>
            </a:r>
            <a:br>
              <a:rPr lang="en-US" altLang="en-US" sz="4000"/>
            </a:br>
            <a:r>
              <a:rPr lang="en-US" altLang="en-US" sz="4000"/>
              <a:t>He's got the oceans and the seas in His hands,</a:t>
            </a:r>
            <a:br>
              <a:rPr lang="en-US" altLang="en-US" sz="4000"/>
            </a:br>
            <a:r>
              <a:rPr lang="en-US" altLang="en-US" sz="4000"/>
              <a:t>He's got you and he's got me in His hands,</a:t>
            </a:r>
            <a:br>
              <a:rPr lang="en-US" altLang="en-US" sz="4000"/>
            </a:br>
            <a:r>
              <a:rPr lang="en-US" altLang="en-US" sz="4000"/>
              <a:t>He's got the whole world in His hands.</a:t>
            </a:r>
            <a:br>
              <a:rPr lang="en-US" altLang="en-US" sz="4000"/>
            </a:br>
            <a:endParaRPr lang="en-US" altLang="en-US" sz="4000"/>
          </a:p>
        </p:txBody>
      </p:sp>
    </p:spTree>
    <p:extLst>
      <p:ext uri="{BB962C8B-B14F-4D97-AF65-F5344CB8AC3E}">
        <p14:creationId xmlns:p14="http://schemas.microsoft.com/office/powerpoint/2010/main" val="2310142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79650" y="277814"/>
            <a:ext cx="7931150" cy="5311775"/>
          </a:xfrm>
        </p:spPr>
        <p:txBody>
          <a:bodyPr/>
          <a:lstStyle/>
          <a:p>
            <a:r>
              <a:rPr lang="en-US" altLang="en-US" sz="4000"/>
              <a:t>He's got the rivers and the mountains in His hands,</a:t>
            </a:r>
            <a:br>
              <a:rPr lang="en-US" altLang="en-US" sz="4000"/>
            </a:br>
            <a:r>
              <a:rPr lang="en-US" altLang="en-US" sz="4000"/>
              <a:t>He's got the oceans and the seas in His hands,</a:t>
            </a:r>
            <a:br>
              <a:rPr lang="en-US" altLang="en-US" sz="4000"/>
            </a:br>
            <a:r>
              <a:rPr lang="en-US" altLang="en-US" sz="4000"/>
              <a:t>He's got you and he's got me in His hands,</a:t>
            </a:r>
            <a:br>
              <a:rPr lang="en-US" altLang="en-US" sz="4000"/>
            </a:br>
            <a:r>
              <a:rPr lang="en-US" altLang="en-US" sz="4000"/>
              <a:t>He's got the whole world in His hands.</a:t>
            </a:r>
            <a:br>
              <a:rPr lang="en-US" altLang="en-US" sz="4000"/>
            </a:br>
            <a:endParaRPr lang="en-US" altLang="en-US" sz="4000"/>
          </a:p>
        </p:txBody>
      </p:sp>
    </p:spTree>
    <p:extLst>
      <p:ext uri="{BB962C8B-B14F-4D97-AF65-F5344CB8AC3E}">
        <p14:creationId xmlns:p14="http://schemas.microsoft.com/office/powerpoint/2010/main" val="582158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279650" y="277814"/>
            <a:ext cx="7931150" cy="5311775"/>
          </a:xfrm>
        </p:spPr>
        <p:txBody>
          <a:bodyPr/>
          <a:lstStyle/>
          <a:p>
            <a:r>
              <a:rPr lang="en-US" altLang="en-US" sz="4000"/>
              <a:t>He's got everybody here </a:t>
            </a:r>
            <a:br>
              <a:rPr lang="en-US" altLang="en-US" sz="4000"/>
            </a:br>
            <a:r>
              <a:rPr lang="en-US" altLang="en-US" sz="4000"/>
              <a:t>in His hands,</a:t>
            </a:r>
            <a:br>
              <a:rPr lang="en-US" altLang="en-US" sz="4000"/>
            </a:br>
            <a:r>
              <a:rPr lang="en-US" altLang="en-US" sz="4000"/>
              <a:t>He's got everybody there </a:t>
            </a:r>
            <a:br>
              <a:rPr lang="en-US" altLang="en-US" sz="4000"/>
            </a:br>
            <a:r>
              <a:rPr lang="en-US" altLang="en-US" sz="4000"/>
              <a:t>in His hands,</a:t>
            </a:r>
            <a:br>
              <a:rPr lang="en-US" altLang="en-US" sz="4000"/>
            </a:br>
            <a:r>
              <a:rPr lang="en-US" altLang="en-US" sz="4000"/>
              <a:t>He's got everybody everywhere </a:t>
            </a:r>
            <a:br>
              <a:rPr lang="en-US" altLang="en-US" sz="4000"/>
            </a:br>
            <a:r>
              <a:rPr lang="en-US" altLang="en-US" sz="4000"/>
              <a:t>in His hands,</a:t>
            </a:r>
            <a:br>
              <a:rPr lang="en-US" altLang="en-US" sz="4000"/>
            </a:br>
            <a:r>
              <a:rPr lang="en-US" altLang="en-US" sz="4000"/>
              <a:t>He's the got the whole world in His hands. </a:t>
            </a:r>
          </a:p>
        </p:txBody>
      </p:sp>
    </p:spTree>
    <p:extLst>
      <p:ext uri="{BB962C8B-B14F-4D97-AF65-F5344CB8AC3E}">
        <p14:creationId xmlns:p14="http://schemas.microsoft.com/office/powerpoint/2010/main" val="3974700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j03351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613" y="1196976"/>
            <a:ext cx="4824412" cy="4824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4587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liff">
  <a:themeElements>
    <a:clrScheme name="Cliff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fontScheme name="Cliff">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Verdan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Verdana" panose="020B0604030504040204" pitchFamily="34" charset="0"/>
          </a:defRPr>
        </a:defPPr>
      </a:lstStyle>
    </a:lnDef>
  </a:objectDefaults>
  <a:extraClrSchemeLst>
    <a:extraClrScheme>
      <a:clrScheme name="Cliff 1">
        <a:dk1>
          <a:srgbClr val="5B5B49"/>
        </a:dk1>
        <a:lt1>
          <a:srgbClr val="DDDDDD"/>
        </a:lt1>
        <a:dk2>
          <a:srgbClr val="2B2A00"/>
        </a:dk2>
        <a:lt2>
          <a:srgbClr val="E0DFBE"/>
        </a:lt2>
        <a:accent1>
          <a:srgbClr val="878543"/>
        </a:accent1>
        <a:accent2>
          <a:srgbClr val="716E00"/>
        </a:accent2>
        <a:accent3>
          <a:srgbClr val="ACACAA"/>
        </a:accent3>
        <a:accent4>
          <a:srgbClr val="BDBDBD"/>
        </a:accent4>
        <a:accent5>
          <a:srgbClr val="C3C2B0"/>
        </a:accent5>
        <a:accent6>
          <a:srgbClr val="666300"/>
        </a:accent6>
        <a:hlink>
          <a:srgbClr val="CC9900"/>
        </a:hlink>
        <a:folHlink>
          <a:srgbClr val="996600"/>
        </a:folHlink>
      </a:clrScheme>
      <a:clrMap bg1="dk2" tx1="lt1" bg2="dk1" tx2="lt2" accent1="accent1" accent2="accent2" accent3="accent3" accent4="accent4" accent5="accent5" accent6="accent6" hlink="hlink" folHlink="folHlink"/>
    </a:extraClrScheme>
    <a:extraClrScheme>
      <a:clrScheme name="Cliff 2">
        <a:dk1>
          <a:srgbClr val="746354"/>
        </a:dk1>
        <a:lt1>
          <a:srgbClr val="FFFFFF"/>
        </a:lt1>
        <a:dk2>
          <a:srgbClr val="523E26"/>
        </a:dk2>
        <a:lt2>
          <a:srgbClr val="E1DFAF"/>
        </a:lt2>
        <a:accent1>
          <a:srgbClr val="CC9900"/>
        </a:accent1>
        <a:accent2>
          <a:srgbClr val="669900"/>
        </a:accent2>
        <a:accent3>
          <a:srgbClr val="B3AFAC"/>
        </a:accent3>
        <a:accent4>
          <a:srgbClr val="DADADA"/>
        </a:accent4>
        <a:accent5>
          <a:srgbClr val="E2CAAA"/>
        </a:accent5>
        <a:accent6>
          <a:srgbClr val="5C8A00"/>
        </a:accent6>
        <a:hlink>
          <a:srgbClr val="CCCC00"/>
        </a:hlink>
        <a:folHlink>
          <a:srgbClr val="AC7934"/>
        </a:folHlink>
      </a:clrScheme>
      <a:clrMap bg1="dk2" tx1="lt1" bg2="dk1" tx2="lt2" accent1="accent1" accent2="accent2" accent3="accent3" accent4="accent4" accent5="accent5" accent6="accent6" hlink="hlink" folHlink="folHlink"/>
    </a:extraClrScheme>
    <a:extraClrScheme>
      <a:clrScheme name="Cliff 3">
        <a:dk1>
          <a:srgbClr val="667B5B"/>
        </a:dk1>
        <a:lt1>
          <a:srgbClr val="E6E6DA"/>
        </a:lt1>
        <a:dk2>
          <a:srgbClr val="295200"/>
        </a:dk2>
        <a:lt2>
          <a:srgbClr val="F3F2D9"/>
        </a:lt2>
        <a:accent1>
          <a:srgbClr val="808000"/>
        </a:accent1>
        <a:accent2>
          <a:srgbClr val="838D75"/>
        </a:accent2>
        <a:accent3>
          <a:srgbClr val="ACB3AA"/>
        </a:accent3>
        <a:accent4>
          <a:srgbClr val="C4C4BA"/>
        </a:accent4>
        <a:accent5>
          <a:srgbClr val="C0C0AA"/>
        </a:accent5>
        <a:accent6>
          <a:srgbClr val="767F69"/>
        </a:accent6>
        <a:hlink>
          <a:srgbClr val="33CC33"/>
        </a:hlink>
        <a:folHlink>
          <a:srgbClr val="339966"/>
        </a:folHlink>
      </a:clrScheme>
      <a:clrMap bg1="dk2" tx1="lt1" bg2="dk1" tx2="lt2" accent1="accent1" accent2="accent2" accent3="accent3" accent4="accent4" accent5="accent5" accent6="accent6" hlink="hlink" folHlink="folHlink"/>
    </a:extraClrScheme>
    <a:extraClrScheme>
      <a:clrScheme name="Cliff 4">
        <a:dk1>
          <a:srgbClr val="86615A"/>
        </a:dk1>
        <a:lt1>
          <a:srgbClr val="FFFFFF"/>
        </a:lt1>
        <a:dk2>
          <a:srgbClr val="633427"/>
        </a:dk2>
        <a:lt2>
          <a:srgbClr val="E9DDCD"/>
        </a:lt2>
        <a:accent1>
          <a:srgbClr val="A34545"/>
        </a:accent1>
        <a:accent2>
          <a:srgbClr val="C86400"/>
        </a:accent2>
        <a:accent3>
          <a:srgbClr val="B7AEAC"/>
        </a:accent3>
        <a:accent4>
          <a:srgbClr val="DADADA"/>
        </a:accent4>
        <a:accent5>
          <a:srgbClr val="CEB0B0"/>
        </a:accent5>
        <a:accent6>
          <a:srgbClr val="B55A00"/>
        </a:accent6>
        <a:hlink>
          <a:srgbClr val="ECAE00"/>
        </a:hlink>
        <a:folHlink>
          <a:srgbClr val="BAA88A"/>
        </a:folHlink>
      </a:clrScheme>
      <a:clrMap bg1="dk2" tx1="lt1" bg2="dk1" tx2="lt2" accent1="accent1" accent2="accent2" accent3="accent3" accent4="accent4" accent5="accent5" accent6="accent6" hlink="hlink" folHlink="folHlink"/>
    </a:extraClrScheme>
    <a:extraClrScheme>
      <a:clrScheme name="Cliff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Cliff 6">
        <a:dk1>
          <a:srgbClr val="B8A47C"/>
        </a:dk1>
        <a:lt1>
          <a:srgbClr val="FFFFFF"/>
        </a:lt1>
        <a:dk2>
          <a:srgbClr val="A68A58"/>
        </a:dk2>
        <a:lt2>
          <a:srgbClr val="DAD79C"/>
        </a:lt2>
        <a:accent1>
          <a:srgbClr val="816B35"/>
        </a:accent1>
        <a:accent2>
          <a:srgbClr val="FFCC00"/>
        </a:accent2>
        <a:accent3>
          <a:srgbClr val="D0C4B4"/>
        </a:accent3>
        <a:accent4>
          <a:srgbClr val="DADADA"/>
        </a:accent4>
        <a:accent5>
          <a:srgbClr val="C1BAAE"/>
        </a:accent5>
        <a:accent6>
          <a:srgbClr val="E7B900"/>
        </a:accent6>
        <a:hlink>
          <a:srgbClr val="0066CC"/>
        </a:hlink>
        <a:folHlink>
          <a:srgbClr val="009900"/>
        </a:folHlink>
      </a:clrScheme>
      <a:clrMap bg1="dk2" tx1="lt1" bg2="dk1" tx2="lt2" accent1="accent1" accent2="accent2" accent3="accent3" accent4="accent4" accent5="accent5" accent6="accent6" hlink="hlink" folHlink="folHlink"/>
    </a:extraClrScheme>
    <a:extraClrScheme>
      <a:clrScheme name="Cliff 7">
        <a:dk1>
          <a:srgbClr val="336699"/>
        </a:dk1>
        <a:lt1>
          <a:srgbClr val="F8F8F8"/>
        </a:lt1>
        <a:dk2>
          <a:srgbClr val="003366"/>
        </a:dk2>
        <a:lt2>
          <a:srgbClr val="D1DDD4"/>
        </a:lt2>
        <a:accent1>
          <a:srgbClr val="3399FF"/>
        </a:accent1>
        <a:accent2>
          <a:srgbClr val="006699"/>
        </a:accent2>
        <a:accent3>
          <a:srgbClr val="AAADB8"/>
        </a:accent3>
        <a:accent4>
          <a:srgbClr val="D4D4D4"/>
        </a:accent4>
        <a:accent5>
          <a:srgbClr val="ADCAFF"/>
        </a:accent5>
        <a:accent6>
          <a:srgbClr val="005C8A"/>
        </a:accent6>
        <a:hlink>
          <a:srgbClr val="86C0CE"/>
        </a:hlink>
        <a:folHlink>
          <a:srgbClr val="00808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TotalTime>
  <Words>552</Words>
  <Application>Microsoft Office PowerPoint</Application>
  <PresentationFormat>Widescreen</PresentationFormat>
  <Paragraphs>48</Paragraphs>
  <Slides>13</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13</vt:i4>
      </vt:variant>
    </vt:vector>
  </HeadingPairs>
  <TitlesOfParts>
    <vt:vector size="21" baseType="lpstr">
      <vt:lpstr>Arial</vt:lpstr>
      <vt:lpstr>Calibri</vt:lpstr>
      <vt:lpstr>Impact</vt:lpstr>
      <vt:lpstr>Times New Roman</vt:lpstr>
      <vt:lpstr>Verdana</vt:lpstr>
      <vt:lpstr>Wingdings</vt:lpstr>
      <vt:lpstr>1_Office Theme</vt:lpstr>
      <vt:lpstr>Cliff</vt:lpstr>
      <vt:lpstr>PowerPoint Presentation</vt:lpstr>
      <vt:lpstr>PowerPoint Presentation</vt:lpstr>
      <vt:lpstr>What about when someone treats us badly?</vt:lpstr>
      <vt:lpstr>PowerPoint Presentation</vt:lpstr>
      <vt:lpstr>PowerPoint Presentation</vt:lpstr>
      <vt:lpstr>PowerPoint Presentation</vt:lpstr>
      <vt:lpstr>He's got the whole world  in His hands, He's got the whole world  in His hands, He's got the whole world  in His hands, He's got the whole world  in His hands. </vt:lpstr>
      <vt:lpstr>He's got my brothers and my sisters in His hands, He's got my brothers and my sisters in His hands, He's got my brothers and my sisters in His hands, He's got the whole world  in His hands. </vt:lpstr>
      <vt:lpstr>He's got the sun and the rain  in His hands, He's got the moon and the stars  in His hands, He's got the wind and the clouds in His hands, He's got the whole world in His hands. </vt:lpstr>
      <vt:lpstr>He's got the rivers and the mountains in His hands, He's got the oceans and the seas in His hands, He's got you and he's got me in His hands, He's got the whole world in His hands. </vt:lpstr>
      <vt:lpstr>He's got the rivers and the mountains in His hands, He's got the oceans and the seas in His hands, He's got you and he's got me in His hands, He's got the whole world in His hands. </vt:lpstr>
      <vt:lpstr>He's got everybody here  in His hands, He's got everybody there  in His hands, He's got everybody everywhere  in His hands, He's the got the whole world in His hands. </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glillywhite</dc:creator>
  <cp:lastModifiedBy>hparsons</cp:lastModifiedBy>
  <cp:revision>9</cp:revision>
  <dcterms:created xsi:type="dcterms:W3CDTF">2020-09-09T13:34:41Z</dcterms:created>
  <dcterms:modified xsi:type="dcterms:W3CDTF">2020-09-13T21:06:30Z</dcterms:modified>
</cp:coreProperties>
</file>