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609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86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371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28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8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268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2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132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818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556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69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D1B6F-CC2F-42CF-8645-E85E64871D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9439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0CD4D-15C0-4D4B-9E09-C6A54A9726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1388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FF124-957A-45F2-9923-DDF006598EC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56816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54C98-41B1-4008-BC06-BAB4F8356C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45300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7D71-F4AD-425A-B6D6-398DCF2906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4242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DF94A-957C-43D3-8869-3CB44EA8847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83289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78547-EA26-4A09-B209-276716EAE8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084440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84E75-67CE-43D3-98AC-7ECE5155C9C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1965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81907-1C08-450D-9371-FC7CC4EB35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82593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D1481-604C-4706-865F-973BEAE22B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19645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A2785-3608-40E1-9BD5-3442E5B656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993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7F0BE-4371-4A0D-B101-FCE682E22D1C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A6AA-B952-4AEF-9465-C0F7E5840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691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FCA7ABA-196E-4E7B-B406-B8E0EEE53C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64611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WordArt 3"/>
          <p:cNvSpPr>
            <a:spLocks noGrp="1" noChangeArrowheads="1" noChangeShapeType="1" noTextEdit="1"/>
          </p:cNvSpPr>
          <p:nvPr/>
        </p:nvSpPr>
        <p:spPr bwMode="auto">
          <a:xfrm>
            <a:off x="2417960" y="274638"/>
            <a:ext cx="7553128" cy="1143000"/>
          </a:xfrm>
          <a:prstGeom prst="rect">
            <a:avLst/>
          </a:prstGeom>
        </p:spPr>
        <p:txBody>
          <a:bodyPr wrap="none" fromWordArt="1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8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Compassion</a:t>
            </a:r>
            <a:r>
              <a:rPr lang="en-GB" sz="80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</a:p>
        </p:txBody>
      </p:sp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1555750" y="5084763"/>
            <a:ext cx="864393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3600" b="1" i="1">
                <a:solidFill>
                  <a:prstClr val="white"/>
                </a:solidFill>
                <a:latin typeface="Arial" panose="020B0604020202020204" pitchFamily="34" charset="0"/>
              </a:rPr>
              <a:t>				Romans 8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800" u="sng">
              <a:solidFill>
                <a:prstClr val="white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u="sng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 </a:t>
            </a:r>
            <a:r>
              <a:rPr lang="en-GB" altLang="en-US" sz="1800">
                <a:solidFill>
                  <a:prstClr val="white"/>
                </a:solidFill>
                <a:latin typeface="Arial" panose="020B0604020202020204" pitchFamily="34" charset="0"/>
              </a:rPr>
              <a:t>Article 14 – Every child has the right to think and believe what they want and to practise their religion. We have the responsibility to respect the beliefs of others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>
                <a:solidFill>
                  <a:prstClr val="white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766889"/>
            <a:ext cx="3960813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3" r="39763"/>
          <a:stretch>
            <a:fillRect/>
          </a:stretch>
        </p:blipFill>
        <p:spPr bwMode="auto">
          <a:xfrm>
            <a:off x="6650038" y="1766889"/>
            <a:ext cx="3289300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75726" y="3014664"/>
            <a:ext cx="963613" cy="503237"/>
          </a:xfrm>
          <a:prstGeom prst="rect">
            <a:avLst/>
          </a:prstGeom>
          <a:solidFill>
            <a:srgbClr val="F7994B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368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3317" y="677732"/>
            <a:ext cx="8585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How can we continue support each other if we can’t hug?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875" y="1621766"/>
            <a:ext cx="5858248" cy="439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78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710" y="117693"/>
            <a:ext cx="6096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effectLst/>
                <a:latin typeface="arial" panose="020B0604020202020204" pitchFamily="34" charset="0"/>
              </a:rPr>
              <a:t>One night I dreamed a dream.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As I was walking along the beach with my Lord.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Across the dark sky flashed scenes from my life.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For each scene, I noticed two sets of footprints in the sand,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One belonging to me and one to my Lord.</a:t>
            </a:r>
          </a:p>
          <a:p>
            <a:r>
              <a:rPr lang="en-GB" dirty="0" smtClean="0">
                <a:effectLst/>
                <a:latin typeface="arial" panose="020B0604020202020204" pitchFamily="34" charset="0"/>
              </a:rPr>
              <a:t>After the last scene of my life flashed before me,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I looked back at the footprints in the sand.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I noticed that at many times along the path of my life,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especially at the very lowest and saddest times,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there was only one set of footprints.</a:t>
            </a:r>
          </a:p>
          <a:p>
            <a:r>
              <a:rPr lang="en-GB" dirty="0" smtClean="0">
                <a:effectLst/>
                <a:latin typeface="arial" panose="020B0604020202020204" pitchFamily="34" charset="0"/>
              </a:rPr>
              <a:t>This really troubled me, so I asked the Lord about it.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"Lord, you said once I decided to follow you,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You'd walk with me all the way.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But I noticed that during the saddest and most troublesome times of my life,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there was only one set of footprints.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I don't understand why, when I needed You the most, You would leave me."</a:t>
            </a:r>
          </a:p>
          <a:p>
            <a:r>
              <a:rPr lang="en-GB" dirty="0" smtClean="0">
                <a:effectLst/>
                <a:latin typeface="arial" panose="020B0604020202020204" pitchFamily="34" charset="0"/>
              </a:rPr>
              <a:t>He whispered, "My precious child, I love you and will never leave you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Never, ever, during your trials and </a:t>
            </a:r>
            <a:r>
              <a:rPr lang="en-GB" dirty="0" err="1" smtClean="0">
                <a:effectLst/>
                <a:latin typeface="arial" panose="020B0604020202020204" pitchFamily="34" charset="0"/>
              </a:rPr>
              <a:t>testings</a:t>
            </a:r>
            <a:r>
              <a:rPr lang="en-GB" dirty="0" smtClean="0">
                <a:effectLst/>
                <a:latin typeface="arial" panose="020B0604020202020204" pitchFamily="34" charset="0"/>
              </a:rPr>
              <a:t>.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When you saw only one set of footprints,</a:t>
            </a:r>
            <a:br>
              <a:rPr lang="en-GB" dirty="0" smtClean="0">
                <a:effectLst/>
                <a:latin typeface="arial" panose="020B0604020202020204" pitchFamily="34" charset="0"/>
              </a:rPr>
            </a:br>
            <a:r>
              <a:rPr lang="en-GB" dirty="0" smtClean="0">
                <a:effectLst/>
                <a:latin typeface="arial" panose="020B0604020202020204" pitchFamily="34" charset="0"/>
              </a:rPr>
              <a:t>It was then that I carried you."</a:t>
            </a:r>
            <a:endParaRPr lang="en-GB" dirty="0"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710" y="333487"/>
            <a:ext cx="5167732" cy="627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29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042" y="2280621"/>
            <a:ext cx="4494308" cy="25280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64024" y="968189"/>
            <a:ext cx="26603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Let us pray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5393167" y="279699"/>
            <a:ext cx="6096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Dear  Lord,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Please open my eyes.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Please let me see those around me who are in need of my compassion.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Help me to listen to them, to hear their needs.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Give me the heart to be interested in their troubles and provide for me the means to help them.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I want to be compassionate. I want to be like you.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I want to have that kind of heart for the world </a:t>
            </a:r>
          </a:p>
          <a:p>
            <a:r>
              <a:rPr lang="en-GB" sz="2400" b="0" i="1" dirty="0" smtClean="0">
                <a:solidFill>
                  <a:srgbClr val="464646"/>
                </a:solidFill>
                <a:effectLst/>
                <a:latin typeface="Poppins"/>
              </a:rPr>
              <a:t>that I will do all I can to be a voice for the oppressed, a giver to the poor, and encouragement for those in need.</a:t>
            </a:r>
          </a:p>
          <a:p>
            <a:r>
              <a:rPr lang="en-GB" sz="2400" i="1" dirty="0" smtClean="0">
                <a:solidFill>
                  <a:srgbClr val="464646"/>
                </a:solidFill>
                <a:latin typeface="Poppins"/>
              </a:rPr>
              <a:t>Amen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54338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131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Arial</vt:lpstr>
      <vt:lpstr>Arial Black</vt:lpstr>
      <vt:lpstr>Calibri</vt:lpstr>
      <vt:lpstr>Calibri Light</vt:lpstr>
      <vt:lpstr>Poppins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cwelch</dc:creator>
  <cp:lastModifiedBy>cwelch</cp:lastModifiedBy>
  <cp:revision>3</cp:revision>
  <dcterms:created xsi:type="dcterms:W3CDTF">2020-03-20T16:02:50Z</dcterms:created>
  <dcterms:modified xsi:type="dcterms:W3CDTF">2020-03-20T16:16:12Z</dcterms:modified>
</cp:coreProperties>
</file>