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handoutMasterIdLst>
    <p:handoutMasterId r:id="rId12"/>
  </p:handoutMasterIdLst>
  <p:sldIdLst>
    <p:sldId id="256" r:id="rId2"/>
    <p:sldId id="258" r:id="rId3"/>
    <p:sldId id="257" r:id="rId4"/>
    <p:sldId id="263" r:id="rId5"/>
    <p:sldId id="264" r:id="rId6"/>
    <p:sldId id="259" r:id="rId7"/>
    <p:sldId id="261" r:id="rId8"/>
    <p:sldId id="262" r:id="rId9"/>
    <p:sldId id="265" r:id="rId10"/>
  </p:sldIdLst>
  <p:sldSz cx="9144000" cy="6858000" type="screen4x3"/>
  <p:notesSz cx="6669088" cy="99266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8D4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2" autoAdjust="0"/>
    <p:restoredTop sz="94750" autoAdjust="0"/>
  </p:normalViewPr>
  <p:slideViewPr>
    <p:cSldViewPr>
      <p:cViewPr varScale="1">
        <p:scale>
          <a:sx n="108" d="100"/>
          <a:sy n="108" d="100"/>
        </p:scale>
        <p:origin x="1686"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bwMode="auto">
          <a:xfrm>
            <a:off x="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200">
                <a:latin typeface="Arial" charset="0"/>
              </a:defRPr>
            </a:lvl1pPr>
          </a:lstStyle>
          <a:p>
            <a:pPr>
              <a:defRPr/>
            </a:pPr>
            <a:endParaRPr lang="en-GB"/>
          </a:p>
        </p:txBody>
      </p:sp>
      <p:sp>
        <p:nvSpPr>
          <p:cNvPr id="49155" name="Rectangle 3"/>
          <p:cNvSpPr>
            <a:spLocks noGrp="1" noChangeArrowheads="1"/>
          </p:cNvSpPr>
          <p:nvPr>
            <p:ph type="dt" sz="quarter" idx="1"/>
          </p:nvPr>
        </p:nvSpPr>
        <p:spPr bwMode="auto">
          <a:xfrm>
            <a:off x="377825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p>
        </p:txBody>
      </p:sp>
      <p:sp>
        <p:nvSpPr>
          <p:cNvPr id="49156" name="Rectangle 4"/>
          <p:cNvSpPr>
            <a:spLocks noGrp="1" noChangeArrowheads="1"/>
          </p:cNvSpPr>
          <p:nvPr>
            <p:ph type="ftr" sz="quarter" idx="2"/>
          </p:nvPr>
        </p:nvSpPr>
        <p:spPr bwMode="auto">
          <a:xfrm>
            <a:off x="0" y="9428163"/>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1" hangingPunct="1">
              <a:defRPr sz="1200">
                <a:latin typeface="Arial" charset="0"/>
              </a:defRPr>
            </a:lvl1pPr>
          </a:lstStyle>
          <a:p>
            <a:pPr>
              <a:defRPr/>
            </a:pPr>
            <a:endParaRPr lang="en-GB"/>
          </a:p>
        </p:txBody>
      </p:sp>
      <p:sp>
        <p:nvSpPr>
          <p:cNvPr id="49157" name="Rectangle 5"/>
          <p:cNvSpPr>
            <a:spLocks noGrp="1" noChangeArrowheads="1"/>
          </p:cNvSpPr>
          <p:nvPr>
            <p:ph type="sldNum" sz="quarter" idx="3"/>
          </p:nvPr>
        </p:nvSpPr>
        <p:spPr bwMode="auto">
          <a:xfrm>
            <a:off x="3778250" y="9428163"/>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A47AF68C-9E4A-4D5F-85D7-9FC8670F57C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8250" y="0"/>
            <a:ext cx="2889250" cy="496888"/>
          </a:xfrm>
          <a:prstGeom prst="rect">
            <a:avLst/>
          </a:prstGeom>
        </p:spPr>
        <p:txBody>
          <a:bodyPr vert="horz" lIns="91440" tIns="45720" rIns="91440" bIns="45720" rtlCol="0"/>
          <a:lstStyle>
            <a:lvl1pPr algn="r">
              <a:defRPr sz="1200"/>
            </a:lvl1pPr>
          </a:lstStyle>
          <a:p>
            <a:fld id="{2E2E2704-B956-4314-881E-FB643E95F758}" type="datetimeFigureOut">
              <a:rPr lang="en-GB" smtClean="0"/>
              <a:t>01/04/2025</a:t>
            </a:fld>
            <a:endParaRPr lang="en-GB"/>
          </a:p>
        </p:txBody>
      </p:sp>
      <p:sp>
        <p:nvSpPr>
          <p:cNvPr id="4" name="Slide Image Placeholder 3"/>
          <p:cNvSpPr>
            <a:spLocks noGrp="1" noRot="1" noChangeAspect="1"/>
          </p:cNvSpPr>
          <p:nvPr>
            <p:ph type="sldImg" idx="2"/>
          </p:nvPr>
        </p:nvSpPr>
        <p:spPr>
          <a:xfrm>
            <a:off x="1101725" y="1241425"/>
            <a:ext cx="4465638"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750" y="4776788"/>
            <a:ext cx="5335588" cy="390842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88925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8250" y="9429750"/>
            <a:ext cx="2889250" cy="496888"/>
          </a:xfrm>
          <a:prstGeom prst="rect">
            <a:avLst/>
          </a:prstGeom>
        </p:spPr>
        <p:txBody>
          <a:bodyPr vert="horz" lIns="91440" tIns="45720" rIns="91440" bIns="45720" rtlCol="0" anchor="b"/>
          <a:lstStyle>
            <a:lvl1pPr algn="r">
              <a:defRPr sz="1200"/>
            </a:lvl1pPr>
          </a:lstStyle>
          <a:p>
            <a:fld id="{0AA359E0-D62C-4558-BDDF-6A90E033F50E}" type="slidenum">
              <a:rPr lang="en-GB" smtClean="0"/>
              <a:t>‹#›</a:t>
            </a:fld>
            <a:endParaRPr lang="en-GB"/>
          </a:p>
        </p:txBody>
      </p:sp>
    </p:spTree>
    <p:extLst>
      <p:ext uri="{BB962C8B-B14F-4D97-AF65-F5344CB8AC3E}">
        <p14:creationId xmlns:p14="http://schemas.microsoft.com/office/powerpoint/2010/main" val="4436976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Pu</a:t>
            </a:r>
            <a:endParaRPr lang="en-GB" dirty="0"/>
          </a:p>
        </p:txBody>
      </p:sp>
      <p:sp>
        <p:nvSpPr>
          <p:cNvPr id="4" name="Slide Number Placeholder 3"/>
          <p:cNvSpPr>
            <a:spLocks noGrp="1"/>
          </p:cNvSpPr>
          <p:nvPr>
            <p:ph type="sldNum" sz="quarter" idx="10"/>
          </p:nvPr>
        </p:nvSpPr>
        <p:spPr/>
        <p:txBody>
          <a:bodyPr/>
          <a:lstStyle/>
          <a:p>
            <a:fld id="{0AA359E0-D62C-4558-BDDF-6A90E033F50E}" type="slidenum">
              <a:rPr lang="en-GB" smtClean="0"/>
              <a:t>2</a:t>
            </a:fld>
            <a:endParaRPr lang="en-GB"/>
          </a:p>
        </p:txBody>
      </p:sp>
    </p:spTree>
    <p:extLst>
      <p:ext uri="{BB962C8B-B14F-4D97-AF65-F5344CB8AC3E}">
        <p14:creationId xmlns:p14="http://schemas.microsoft.com/office/powerpoint/2010/main" val="249116510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5800" y="5181600"/>
            <a:ext cx="8305800" cy="685800"/>
          </a:xfrm>
        </p:spPr>
        <p:txBody>
          <a:bodyPr/>
          <a:lstStyle>
            <a:lvl1pPr algn="ctr">
              <a:defRPr>
                <a:solidFill>
                  <a:schemeClr val="tx1"/>
                </a:solidFill>
              </a:defRPr>
            </a:lvl1pPr>
          </a:lstStyle>
          <a:p>
            <a:r>
              <a:rPr lang="en-GB"/>
              <a:t>Click to edit Master title style </a:t>
            </a:r>
          </a:p>
        </p:txBody>
      </p:sp>
      <p:sp>
        <p:nvSpPr>
          <p:cNvPr id="3075" name="Rectangle 3"/>
          <p:cNvSpPr>
            <a:spLocks noGrp="1" noChangeArrowheads="1"/>
          </p:cNvSpPr>
          <p:nvPr>
            <p:ph type="subTitle" idx="1"/>
          </p:nvPr>
        </p:nvSpPr>
        <p:spPr>
          <a:xfrm>
            <a:off x="685800" y="5867400"/>
            <a:ext cx="8305800" cy="685800"/>
          </a:xfrm>
        </p:spPr>
        <p:txBody>
          <a:bodyPr anchor="ctr"/>
          <a:lstStyle>
            <a:lvl1pPr marL="0" indent="0" algn="ctr">
              <a:buFontTx/>
              <a:buNone/>
              <a:defRPr sz="2800"/>
            </a:lvl1pPr>
          </a:lstStyle>
          <a:p>
            <a:r>
              <a:rPr lang="en-GB"/>
              <a:t>Click to edit Master subtitle style</a:t>
            </a:r>
          </a:p>
        </p:txBody>
      </p:sp>
      <p:sp>
        <p:nvSpPr>
          <p:cNvPr id="4" name="Rectangle 36"/>
          <p:cNvSpPr>
            <a:spLocks noGrp="1" noChangeArrowheads="1"/>
          </p:cNvSpPr>
          <p:nvPr>
            <p:ph type="dt" sz="half" idx="10"/>
          </p:nvPr>
        </p:nvSpPr>
        <p:spPr/>
        <p:txBody>
          <a:bodyPr/>
          <a:lstStyle>
            <a:lvl1pPr>
              <a:defRPr/>
            </a:lvl1pPr>
          </a:lstStyle>
          <a:p>
            <a:pPr>
              <a:defRPr/>
            </a:pPr>
            <a:endParaRPr lang="en-GB"/>
          </a:p>
        </p:txBody>
      </p:sp>
      <p:sp>
        <p:nvSpPr>
          <p:cNvPr id="5" name="Rectangle 37"/>
          <p:cNvSpPr>
            <a:spLocks noGrp="1" noChangeArrowheads="1"/>
          </p:cNvSpPr>
          <p:nvPr>
            <p:ph type="ftr" sz="quarter" idx="11"/>
          </p:nvPr>
        </p:nvSpPr>
        <p:spPr/>
        <p:txBody>
          <a:bodyPr/>
          <a:lstStyle>
            <a:lvl1pPr>
              <a:defRPr/>
            </a:lvl1pPr>
          </a:lstStyle>
          <a:p>
            <a:pPr>
              <a:defRPr/>
            </a:pPr>
            <a:endParaRPr lang="en-GB"/>
          </a:p>
        </p:txBody>
      </p:sp>
      <p:sp>
        <p:nvSpPr>
          <p:cNvPr id="6" name="Rectangle 38"/>
          <p:cNvSpPr>
            <a:spLocks noGrp="1" noChangeArrowheads="1"/>
          </p:cNvSpPr>
          <p:nvPr>
            <p:ph type="sldNum" sz="quarter" idx="12"/>
          </p:nvPr>
        </p:nvSpPr>
        <p:spPr/>
        <p:txBody>
          <a:bodyPr/>
          <a:lstStyle>
            <a:lvl1pPr>
              <a:defRPr/>
            </a:lvl1pPr>
          </a:lstStyle>
          <a:p>
            <a:pPr>
              <a:defRPr/>
            </a:pPr>
            <a:fld id="{263CF9DC-9E80-4E90-9592-9C9354867F09}" type="slidenum">
              <a:rPr lang="en-GB" altLang="en-US"/>
              <a:pPr>
                <a:defRPr/>
              </a:pPr>
              <a:t>‹#›</a:t>
            </a:fld>
            <a:endParaRPr lang="en-GB" altLang="en-US"/>
          </a:p>
        </p:txBody>
      </p:sp>
    </p:spTree>
    <p:extLst>
      <p:ext uri="{BB962C8B-B14F-4D97-AF65-F5344CB8AC3E}">
        <p14:creationId xmlns:p14="http://schemas.microsoft.com/office/powerpoint/2010/main" val="23058640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p>
        </p:txBody>
      </p:sp>
      <p:sp>
        <p:nvSpPr>
          <p:cNvPr id="5" name="Rectangle 9"/>
          <p:cNvSpPr>
            <a:spLocks noGrp="1" noChangeArrowheads="1"/>
          </p:cNvSpPr>
          <p:nvPr>
            <p:ph type="ftr" sz="quarter" idx="11"/>
          </p:nvPr>
        </p:nvSpPr>
        <p:spPr>
          <a:ln/>
        </p:spPr>
        <p:txBody>
          <a:bodyPr/>
          <a:lstStyle>
            <a:lvl1pPr>
              <a:defRPr/>
            </a:lvl1pPr>
          </a:lstStyle>
          <a:p>
            <a:pPr>
              <a:defRPr/>
            </a:pPr>
            <a:endParaRPr lang="en-GB"/>
          </a:p>
        </p:txBody>
      </p:sp>
      <p:sp>
        <p:nvSpPr>
          <p:cNvPr id="6" name="Rectangle 10"/>
          <p:cNvSpPr>
            <a:spLocks noGrp="1" noChangeArrowheads="1"/>
          </p:cNvSpPr>
          <p:nvPr>
            <p:ph type="sldNum" sz="quarter" idx="12"/>
          </p:nvPr>
        </p:nvSpPr>
        <p:spPr>
          <a:ln/>
        </p:spPr>
        <p:txBody>
          <a:bodyPr/>
          <a:lstStyle>
            <a:lvl1pPr>
              <a:defRPr/>
            </a:lvl1pPr>
          </a:lstStyle>
          <a:p>
            <a:pPr>
              <a:defRPr/>
            </a:pPr>
            <a:fld id="{00100E1E-C207-4E8D-B713-379EF49ABD04}" type="slidenum">
              <a:rPr lang="en-GB" altLang="en-US"/>
              <a:pPr>
                <a:defRPr/>
              </a:pPr>
              <a:t>‹#›</a:t>
            </a:fld>
            <a:endParaRPr lang="en-GB" altLang="en-US"/>
          </a:p>
        </p:txBody>
      </p:sp>
    </p:spTree>
    <p:extLst>
      <p:ext uri="{BB962C8B-B14F-4D97-AF65-F5344CB8AC3E}">
        <p14:creationId xmlns:p14="http://schemas.microsoft.com/office/powerpoint/2010/main" val="8546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endParaRPr lang="en-GB"/>
          </a:p>
        </p:txBody>
      </p:sp>
      <p:sp>
        <p:nvSpPr>
          <p:cNvPr id="5" name="Rectangle 9"/>
          <p:cNvSpPr>
            <a:spLocks noGrp="1" noChangeArrowheads="1"/>
          </p:cNvSpPr>
          <p:nvPr>
            <p:ph type="ftr" sz="quarter" idx="11"/>
          </p:nvPr>
        </p:nvSpPr>
        <p:spPr>
          <a:ln/>
        </p:spPr>
        <p:txBody>
          <a:bodyPr/>
          <a:lstStyle>
            <a:lvl1pPr>
              <a:defRPr/>
            </a:lvl1pPr>
          </a:lstStyle>
          <a:p>
            <a:pPr>
              <a:defRPr/>
            </a:pPr>
            <a:endParaRPr lang="en-GB"/>
          </a:p>
        </p:txBody>
      </p:sp>
      <p:sp>
        <p:nvSpPr>
          <p:cNvPr id="6" name="Rectangle 10"/>
          <p:cNvSpPr>
            <a:spLocks noGrp="1" noChangeArrowheads="1"/>
          </p:cNvSpPr>
          <p:nvPr>
            <p:ph type="sldNum" sz="quarter" idx="12"/>
          </p:nvPr>
        </p:nvSpPr>
        <p:spPr>
          <a:ln/>
        </p:spPr>
        <p:txBody>
          <a:bodyPr/>
          <a:lstStyle>
            <a:lvl1pPr>
              <a:defRPr/>
            </a:lvl1pPr>
          </a:lstStyle>
          <a:p>
            <a:pPr>
              <a:defRPr/>
            </a:pPr>
            <a:fld id="{E56AB3F5-3C18-4CC5-94FB-05D5823FA842}" type="slidenum">
              <a:rPr lang="en-GB" altLang="en-US"/>
              <a:pPr>
                <a:defRPr/>
              </a:pPr>
              <a:t>‹#›</a:t>
            </a:fld>
            <a:endParaRPr lang="en-GB" altLang="en-US"/>
          </a:p>
        </p:txBody>
      </p:sp>
    </p:spTree>
    <p:extLst>
      <p:ext uri="{BB962C8B-B14F-4D97-AF65-F5344CB8AC3E}">
        <p14:creationId xmlns:p14="http://schemas.microsoft.com/office/powerpoint/2010/main" val="59763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90600" y="1600200"/>
            <a:ext cx="39243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67300" y="1600200"/>
            <a:ext cx="39243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8"/>
          <p:cNvSpPr>
            <a:spLocks noGrp="1" noChangeArrowheads="1"/>
          </p:cNvSpPr>
          <p:nvPr>
            <p:ph type="dt" sz="half" idx="10"/>
          </p:nvPr>
        </p:nvSpPr>
        <p:spPr>
          <a:ln/>
        </p:spPr>
        <p:txBody>
          <a:bodyPr/>
          <a:lstStyle>
            <a:lvl1pPr>
              <a:defRPr/>
            </a:lvl1pPr>
          </a:lstStyle>
          <a:p>
            <a:pPr>
              <a:defRPr/>
            </a:pPr>
            <a:endParaRPr lang="en-GB"/>
          </a:p>
        </p:txBody>
      </p:sp>
      <p:sp>
        <p:nvSpPr>
          <p:cNvPr id="6" name="Rectangle 9"/>
          <p:cNvSpPr>
            <a:spLocks noGrp="1" noChangeArrowheads="1"/>
          </p:cNvSpPr>
          <p:nvPr>
            <p:ph type="ftr" sz="quarter" idx="11"/>
          </p:nvPr>
        </p:nvSpPr>
        <p:spPr>
          <a:ln/>
        </p:spPr>
        <p:txBody>
          <a:bodyPr/>
          <a:lstStyle>
            <a:lvl1pPr>
              <a:defRPr/>
            </a:lvl1pPr>
          </a:lstStyle>
          <a:p>
            <a:pPr>
              <a:defRPr/>
            </a:pPr>
            <a:endParaRPr lang="en-GB"/>
          </a:p>
        </p:txBody>
      </p:sp>
      <p:sp>
        <p:nvSpPr>
          <p:cNvPr id="7" name="Rectangle 10"/>
          <p:cNvSpPr>
            <a:spLocks noGrp="1" noChangeArrowheads="1"/>
          </p:cNvSpPr>
          <p:nvPr>
            <p:ph type="sldNum" sz="quarter" idx="12"/>
          </p:nvPr>
        </p:nvSpPr>
        <p:spPr>
          <a:ln/>
        </p:spPr>
        <p:txBody>
          <a:bodyPr/>
          <a:lstStyle>
            <a:lvl1pPr>
              <a:defRPr/>
            </a:lvl1pPr>
          </a:lstStyle>
          <a:p>
            <a:pPr>
              <a:defRPr/>
            </a:pPr>
            <a:fld id="{5CA76F75-C78E-4786-B261-FC9D9C09DF48}" type="slidenum">
              <a:rPr lang="en-GB" altLang="en-US"/>
              <a:pPr>
                <a:defRPr/>
              </a:pPr>
              <a:t>‹#›</a:t>
            </a:fld>
            <a:endParaRPr lang="en-GB" altLang="en-US"/>
          </a:p>
        </p:txBody>
      </p:sp>
    </p:spTree>
    <p:extLst>
      <p:ext uri="{BB962C8B-B14F-4D97-AF65-F5344CB8AC3E}">
        <p14:creationId xmlns:p14="http://schemas.microsoft.com/office/powerpoint/2010/main" val="24692918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8"/>
          <p:cNvSpPr>
            <a:spLocks noGrp="1" noChangeArrowheads="1"/>
          </p:cNvSpPr>
          <p:nvPr>
            <p:ph type="dt" sz="half" idx="10"/>
          </p:nvPr>
        </p:nvSpPr>
        <p:spPr>
          <a:ln/>
        </p:spPr>
        <p:txBody>
          <a:bodyPr/>
          <a:lstStyle>
            <a:lvl1pPr>
              <a:defRPr/>
            </a:lvl1pPr>
          </a:lstStyle>
          <a:p>
            <a:pPr>
              <a:defRPr/>
            </a:pPr>
            <a:endParaRPr lang="en-GB"/>
          </a:p>
        </p:txBody>
      </p:sp>
      <p:sp>
        <p:nvSpPr>
          <p:cNvPr id="8" name="Rectangle 9"/>
          <p:cNvSpPr>
            <a:spLocks noGrp="1" noChangeArrowheads="1"/>
          </p:cNvSpPr>
          <p:nvPr>
            <p:ph type="ftr" sz="quarter" idx="11"/>
          </p:nvPr>
        </p:nvSpPr>
        <p:spPr>
          <a:ln/>
        </p:spPr>
        <p:txBody>
          <a:bodyPr/>
          <a:lstStyle>
            <a:lvl1pPr>
              <a:defRPr/>
            </a:lvl1pPr>
          </a:lstStyle>
          <a:p>
            <a:pPr>
              <a:defRPr/>
            </a:pPr>
            <a:endParaRPr lang="en-GB"/>
          </a:p>
        </p:txBody>
      </p:sp>
      <p:sp>
        <p:nvSpPr>
          <p:cNvPr id="9" name="Rectangle 10"/>
          <p:cNvSpPr>
            <a:spLocks noGrp="1" noChangeArrowheads="1"/>
          </p:cNvSpPr>
          <p:nvPr>
            <p:ph type="sldNum" sz="quarter" idx="12"/>
          </p:nvPr>
        </p:nvSpPr>
        <p:spPr>
          <a:ln/>
        </p:spPr>
        <p:txBody>
          <a:bodyPr/>
          <a:lstStyle>
            <a:lvl1pPr>
              <a:defRPr/>
            </a:lvl1pPr>
          </a:lstStyle>
          <a:p>
            <a:pPr>
              <a:defRPr/>
            </a:pPr>
            <a:fld id="{2EE70836-B8EC-45F5-8C8D-96776E5A4697}" type="slidenum">
              <a:rPr lang="en-GB" altLang="en-US"/>
              <a:pPr>
                <a:defRPr/>
              </a:pPr>
              <a:t>‹#›</a:t>
            </a:fld>
            <a:endParaRPr lang="en-GB" altLang="en-US"/>
          </a:p>
        </p:txBody>
      </p:sp>
    </p:spTree>
    <p:extLst>
      <p:ext uri="{BB962C8B-B14F-4D97-AF65-F5344CB8AC3E}">
        <p14:creationId xmlns:p14="http://schemas.microsoft.com/office/powerpoint/2010/main" val="30320636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8"/>
          <p:cNvSpPr>
            <a:spLocks noGrp="1" noChangeArrowheads="1"/>
          </p:cNvSpPr>
          <p:nvPr>
            <p:ph type="dt" sz="half" idx="10"/>
          </p:nvPr>
        </p:nvSpPr>
        <p:spPr>
          <a:ln/>
        </p:spPr>
        <p:txBody>
          <a:bodyPr/>
          <a:lstStyle>
            <a:lvl1pPr>
              <a:defRPr/>
            </a:lvl1pPr>
          </a:lstStyle>
          <a:p>
            <a:pPr>
              <a:defRPr/>
            </a:pPr>
            <a:endParaRPr lang="en-GB"/>
          </a:p>
        </p:txBody>
      </p:sp>
      <p:sp>
        <p:nvSpPr>
          <p:cNvPr id="4" name="Rectangle 9"/>
          <p:cNvSpPr>
            <a:spLocks noGrp="1" noChangeArrowheads="1"/>
          </p:cNvSpPr>
          <p:nvPr>
            <p:ph type="ftr" sz="quarter" idx="11"/>
          </p:nvPr>
        </p:nvSpPr>
        <p:spPr>
          <a:ln/>
        </p:spPr>
        <p:txBody>
          <a:bodyPr/>
          <a:lstStyle>
            <a:lvl1pPr>
              <a:defRPr/>
            </a:lvl1pPr>
          </a:lstStyle>
          <a:p>
            <a:pPr>
              <a:defRPr/>
            </a:pPr>
            <a:endParaRPr lang="en-GB"/>
          </a:p>
        </p:txBody>
      </p:sp>
      <p:sp>
        <p:nvSpPr>
          <p:cNvPr id="5" name="Rectangle 10"/>
          <p:cNvSpPr>
            <a:spLocks noGrp="1" noChangeArrowheads="1"/>
          </p:cNvSpPr>
          <p:nvPr>
            <p:ph type="sldNum" sz="quarter" idx="12"/>
          </p:nvPr>
        </p:nvSpPr>
        <p:spPr>
          <a:ln/>
        </p:spPr>
        <p:txBody>
          <a:bodyPr/>
          <a:lstStyle>
            <a:lvl1pPr>
              <a:defRPr/>
            </a:lvl1pPr>
          </a:lstStyle>
          <a:p>
            <a:pPr>
              <a:defRPr/>
            </a:pPr>
            <a:fld id="{302095D8-A6D0-4ECA-9412-B9561D6D67E9}" type="slidenum">
              <a:rPr lang="en-GB" altLang="en-US"/>
              <a:pPr>
                <a:defRPr/>
              </a:pPr>
              <a:t>‹#›</a:t>
            </a:fld>
            <a:endParaRPr lang="en-GB" altLang="en-US"/>
          </a:p>
        </p:txBody>
      </p:sp>
    </p:spTree>
    <p:extLst>
      <p:ext uri="{BB962C8B-B14F-4D97-AF65-F5344CB8AC3E}">
        <p14:creationId xmlns:p14="http://schemas.microsoft.com/office/powerpoint/2010/main" val="39159251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GB"/>
          </a:p>
        </p:txBody>
      </p:sp>
      <p:sp>
        <p:nvSpPr>
          <p:cNvPr id="3" name="Rectangle 9"/>
          <p:cNvSpPr>
            <a:spLocks noGrp="1" noChangeArrowheads="1"/>
          </p:cNvSpPr>
          <p:nvPr>
            <p:ph type="ftr" sz="quarter" idx="11"/>
          </p:nvPr>
        </p:nvSpPr>
        <p:spPr>
          <a:ln/>
        </p:spPr>
        <p:txBody>
          <a:bodyPr/>
          <a:lstStyle>
            <a:lvl1pPr>
              <a:defRPr/>
            </a:lvl1pPr>
          </a:lstStyle>
          <a:p>
            <a:pPr>
              <a:defRPr/>
            </a:pPr>
            <a:endParaRPr lang="en-GB"/>
          </a:p>
        </p:txBody>
      </p:sp>
      <p:sp>
        <p:nvSpPr>
          <p:cNvPr id="4" name="Rectangle 10"/>
          <p:cNvSpPr>
            <a:spLocks noGrp="1" noChangeArrowheads="1"/>
          </p:cNvSpPr>
          <p:nvPr>
            <p:ph type="sldNum" sz="quarter" idx="12"/>
          </p:nvPr>
        </p:nvSpPr>
        <p:spPr>
          <a:ln/>
        </p:spPr>
        <p:txBody>
          <a:bodyPr/>
          <a:lstStyle>
            <a:lvl1pPr>
              <a:defRPr/>
            </a:lvl1pPr>
          </a:lstStyle>
          <a:p>
            <a:pPr>
              <a:defRPr/>
            </a:pPr>
            <a:fld id="{6E75D8B4-BE0C-4633-86D5-023151BF43CF}" type="slidenum">
              <a:rPr lang="en-GB" altLang="en-US"/>
              <a:pPr>
                <a:defRPr/>
              </a:pPr>
              <a:t>‹#›</a:t>
            </a:fld>
            <a:endParaRPr lang="en-GB" altLang="en-US"/>
          </a:p>
        </p:txBody>
      </p:sp>
    </p:spTree>
    <p:extLst>
      <p:ext uri="{BB962C8B-B14F-4D97-AF65-F5344CB8AC3E}">
        <p14:creationId xmlns:p14="http://schemas.microsoft.com/office/powerpoint/2010/main" val="3390282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p>
        </p:txBody>
      </p:sp>
      <p:sp>
        <p:nvSpPr>
          <p:cNvPr id="6" name="Rectangle 9"/>
          <p:cNvSpPr>
            <a:spLocks noGrp="1" noChangeArrowheads="1"/>
          </p:cNvSpPr>
          <p:nvPr>
            <p:ph type="ftr" sz="quarter" idx="11"/>
          </p:nvPr>
        </p:nvSpPr>
        <p:spPr>
          <a:ln/>
        </p:spPr>
        <p:txBody>
          <a:bodyPr/>
          <a:lstStyle>
            <a:lvl1pPr>
              <a:defRPr/>
            </a:lvl1pPr>
          </a:lstStyle>
          <a:p>
            <a:pPr>
              <a:defRPr/>
            </a:pPr>
            <a:endParaRPr lang="en-GB"/>
          </a:p>
        </p:txBody>
      </p:sp>
      <p:sp>
        <p:nvSpPr>
          <p:cNvPr id="7" name="Rectangle 10"/>
          <p:cNvSpPr>
            <a:spLocks noGrp="1" noChangeArrowheads="1"/>
          </p:cNvSpPr>
          <p:nvPr>
            <p:ph type="sldNum" sz="quarter" idx="12"/>
          </p:nvPr>
        </p:nvSpPr>
        <p:spPr>
          <a:ln/>
        </p:spPr>
        <p:txBody>
          <a:bodyPr/>
          <a:lstStyle>
            <a:lvl1pPr>
              <a:defRPr/>
            </a:lvl1pPr>
          </a:lstStyle>
          <a:p>
            <a:pPr>
              <a:defRPr/>
            </a:pPr>
            <a:fld id="{62B2D93A-C479-4F30-A151-EDE2D9F70D55}" type="slidenum">
              <a:rPr lang="en-GB" altLang="en-US"/>
              <a:pPr>
                <a:defRPr/>
              </a:pPr>
              <a:t>‹#›</a:t>
            </a:fld>
            <a:endParaRPr lang="en-GB" altLang="en-US"/>
          </a:p>
        </p:txBody>
      </p:sp>
    </p:spTree>
    <p:extLst>
      <p:ext uri="{BB962C8B-B14F-4D97-AF65-F5344CB8AC3E}">
        <p14:creationId xmlns:p14="http://schemas.microsoft.com/office/powerpoint/2010/main" val="1747159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p>
        </p:txBody>
      </p:sp>
      <p:sp>
        <p:nvSpPr>
          <p:cNvPr id="6" name="Rectangle 9"/>
          <p:cNvSpPr>
            <a:spLocks noGrp="1" noChangeArrowheads="1"/>
          </p:cNvSpPr>
          <p:nvPr>
            <p:ph type="ftr" sz="quarter" idx="11"/>
          </p:nvPr>
        </p:nvSpPr>
        <p:spPr>
          <a:ln/>
        </p:spPr>
        <p:txBody>
          <a:bodyPr/>
          <a:lstStyle>
            <a:lvl1pPr>
              <a:defRPr/>
            </a:lvl1pPr>
          </a:lstStyle>
          <a:p>
            <a:pPr>
              <a:defRPr/>
            </a:pPr>
            <a:endParaRPr lang="en-GB"/>
          </a:p>
        </p:txBody>
      </p:sp>
      <p:sp>
        <p:nvSpPr>
          <p:cNvPr id="7" name="Rectangle 10"/>
          <p:cNvSpPr>
            <a:spLocks noGrp="1" noChangeArrowheads="1"/>
          </p:cNvSpPr>
          <p:nvPr>
            <p:ph type="sldNum" sz="quarter" idx="12"/>
          </p:nvPr>
        </p:nvSpPr>
        <p:spPr>
          <a:ln/>
        </p:spPr>
        <p:txBody>
          <a:bodyPr/>
          <a:lstStyle>
            <a:lvl1pPr>
              <a:defRPr/>
            </a:lvl1pPr>
          </a:lstStyle>
          <a:p>
            <a:pPr>
              <a:defRPr/>
            </a:pPr>
            <a:fld id="{A99EA04C-718C-42A6-B25B-5698F239674A}" type="slidenum">
              <a:rPr lang="en-GB" altLang="en-US"/>
              <a:pPr>
                <a:defRPr/>
              </a:pPr>
              <a:t>‹#›</a:t>
            </a:fld>
            <a:endParaRPr lang="en-GB" altLang="en-US"/>
          </a:p>
        </p:txBody>
      </p:sp>
    </p:spTree>
    <p:extLst>
      <p:ext uri="{BB962C8B-B14F-4D97-AF65-F5344CB8AC3E}">
        <p14:creationId xmlns:p14="http://schemas.microsoft.com/office/powerpoint/2010/main" val="3870452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p>
        </p:txBody>
      </p:sp>
      <p:sp>
        <p:nvSpPr>
          <p:cNvPr id="5" name="Rectangle 9"/>
          <p:cNvSpPr>
            <a:spLocks noGrp="1" noChangeArrowheads="1"/>
          </p:cNvSpPr>
          <p:nvPr>
            <p:ph type="ftr" sz="quarter" idx="11"/>
          </p:nvPr>
        </p:nvSpPr>
        <p:spPr>
          <a:ln/>
        </p:spPr>
        <p:txBody>
          <a:bodyPr/>
          <a:lstStyle>
            <a:lvl1pPr>
              <a:defRPr/>
            </a:lvl1pPr>
          </a:lstStyle>
          <a:p>
            <a:pPr>
              <a:defRPr/>
            </a:pPr>
            <a:endParaRPr lang="en-GB"/>
          </a:p>
        </p:txBody>
      </p:sp>
      <p:sp>
        <p:nvSpPr>
          <p:cNvPr id="6" name="Rectangle 10"/>
          <p:cNvSpPr>
            <a:spLocks noGrp="1" noChangeArrowheads="1"/>
          </p:cNvSpPr>
          <p:nvPr>
            <p:ph type="sldNum" sz="quarter" idx="12"/>
          </p:nvPr>
        </p:nvSpPr>
        <p:spPr>
          <a:ln/>
        </p:spPr>
        <p:txBody>
          <a:bodyPr/>
          <a:lstStyle>
            <a:lvl1pPr>
              <a:defRPr/>
            </a:lvl1pPr>
          </a:lstStyle>
          <a:p>
            <a:pPr>
              <a:defRPr/>
            </a:pPr>
            <a:fld id="{E90B42E0-C3EC-4FBF-8400-0AF3A8364A5E}" type="slidenum">
              <a:rPr lang="en-GB" altLang="en-US"/>
              <a:pPr>
                <a:defRPr/>
              </a:pPr>
              <a:t>‹#›</a:t>
            </a:fld>
            <a:endParaRPr lang="en-GB" altLang="en-US"/>
          </a:p>
        </p:txBody>
      </p:sp>
    </p:spTree>
    <p:extLst>
      <p:ext uri="{BB962C8B-B14F-4D97-AF65-F5344CB8AC3E}">
        <p14:creationId xmlns:p14="http://schemas.microsoft.com/office/powerpoint/2010/main" val="35536477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228600"/>
            <a:ext cx="2209800" cy="59436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52400" y="228600"/>
            <a:ext cx="6477000" cy="594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p>
        </p:txBody>
      </p:sp>
      <p:sp>
        <p:nvSpPr>
          <p:cNvPr id="5" name="Rectangle 9"/>
          <p:cNvSpPr>
            <a:spLocks noGrp="1" noChangeArrowheads="1"/>
          </p:cNvSpPr>
          <p:nvPr>
            <p:ph type="ftr" sz="quarter" idx="11"/>
          </p:nvPr>
        </p:nvSpPr>
        <p:spPr>
          <a:ln/>
        </p:spPr>
        <p:txBody>
          <a:bodyPr/>
          <a:lstStyle>
            <a:lvl1pPr>
              <a:defRPr/>
            </a:lvl1pPr>
          </a:lstStyle>
          <a:p>
            <a:pPr>
              <a:defRPr/>
            </a:pPr>
            <a:endParaRPr lang="en-GB"/>
          </a:p>
        </p:txBody>
      </p:sp>
      <p:sp>
        <p:nvSpPr>
          <p:cNvPr id="6" name="Rectangle 10"/>
          <p:cNvSpPr>
            <a:spLocks noGrp="1" noChangeArrowheads="1"/>
          </p:cNvSpPr>
          <p:nvPr>
            <p:ph type="sldNum" sz="quarter" idx="12"/>
          </p:nvPr>
        </p:nvSpPr>
        <p:spPr>
          <a:ln/>
        </p:spPr>
        <p:txBody>
          <a:bodyPr/>
          <a:lstStyle>
            <a:lvl1pPr>
              <a:defRPr/>
            </a:lvl1pPr>
          </a:lstStyle>
          <a:p>
            <a:pPr>
              <a:defRPr/>
            </a:pPr>
            <a:fld id="{30527A21-FAFC-4CE0-B613-5012860F77A7}" type="slidenum">
              <a:rPr lang="en-GB" altLang="en-US"/>
              <a:pPr>
                <a:defRPr/>
              </a:pPr>
              <a:t>‹#›</a:t>
            </a:fld>
            <a:endParaRPr lang="en-GB" altLang="en-US"/>
          </a:p>
        </p:txBody>
      </p:sp>
    </p:spTree>
    <p:extLst>
      <p:ext uri="{BB962C8B-B14F-4D97-AF65-F5344CB8AC3E}">
        <p14:creationId xmlns:p14="http://schemas.microsoft.com/office/powerpoint/2010/main" val="3354214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52400" y="228600"/>
            <a:ext cx="8839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990600" y="1600200"/>
            <a:ext cx="8001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32" name="Rectangle 8"/>
          <p:cNvSpPr>
            <a:spLocks noGrp="1" noChangeArrowheads="1"/>
          </p:cNvSpPr>
          <p:nvPr>
            <p:ph type="dt" sz="half" idx="2"/>
          </p:nvPr>
        </p:nvSpPr>
        <p:spPr bwMode="auto">
          <a:xfrm>
            <a:off x="152400" y="6553200"/>
            <a:ext cx="2403475"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400">
                <a:latin typeface="Arial" charset="0"/>
              </a:defRPr>
            </a:lvl1pPr>
          </a:lstStyle>
          <a:p>
            <a:pPr>
              <a:defRPr/>
            </a:pPr>
            <a:endParaRPr lang="en-GB"/>
          </a:p>
        </p:txBody>
      </p:sp>
      <p:sp>
        <p:nvSpPr>
          <p:cNvPr id="1033" name="Rectangle 9"/>
          <p:cNvSpPr>
            <a:spLocks noGrp="1" noChangeArrowheads="1"/>
          </p:cNvSpPr>
          <p:nvPr>
            <p:ph type="ftr" sz="quarter" idx="3"/>
          </p:nvPr>
        </p:nvSpPr>
        <p:spPr bwMode="auto">
          <a:xfrm>
            <a:off x="3259138" y="6553200"/>
            <a:ext cx="28956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n-GB"/>
          </a:p>
        </p:txBody>
      </p:sp>
      <p:sp>
        <p:nvSpPr>
          <p:cNvPr id="1034" name="Rectangle 10"/>
          <p:cNvSpPr>
            <a:spLocks noGrp="1" noChangeArrowheads="1"/>
          </p:cNvSpPr>
          <p:nvPr>
            <p:ph type="sldNum" sz="quarter" idx="4"/>
          </p:nvPr>
        </p:nvSpPr>
        <p:spPr bwMode="auto">
          <a:xfrm>
            <a:off x="6858000" y="6553200"/>
            <a:ext cx="21336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0420CD61-E0D6-4C3A-8EAC-1CF22BC58F2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79"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1"/>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Char char="–"/>
        <a:defRPr sz="2800">
          <a:solidFill>
            <a:schemeClr val="tx1"/>
          </a:solidFill>
          <a:latin typeface="+mn-lt"/>
        </a:defRPr>
      </a:lvl2pPr>
      <a:lvl3pPr marL="1143000" indent="-228600" algn="l" rtl="0" eaLnBrk="0" fontAlgn="base" hangingPunct="0">
        <a:spcBef>
          <a:spcPct val="20000"/>
        </a:spcBef>
        <a:spcAft>
          <a:spcPct val="0"/>
        </a:spcAft>
        <a:buClr>
          <a:schemeClr val="tx1"/>
        </a:buClr>
        <a:buChar char="•"/>
        <a:defRPr sz="2400">
          <a:solidFill>
            <a:schemeClr val="tx1"/>
          </a:solidFill>
          <a:latin typeface="+mn-lt"/>
        </a:defRPr>
      </a:lvl3pPr>
      <a:lvl4pPr marL="1600200" indent="-228600" algn="l" rtl="0" eaLnBrk="0" fontAlgn="base" hangingPunct="0">
        <a:spcBef>
          <a:spcPct val="20000"/>
        </a:spcBef>
        <a:spcAft>
          <a:spcPct val="0"/>
        </a:spcAft>
        <a:buClr>
          <a:schemeClr val="tx1"/>
        </a:buClr>
        <a:buChar char="–"/>
        <a:defRPr sz="2000">
          <a:solidFill>
            <a:schemeClr val="tx1"/>
          </a:solidFill>
          <a:latin typeface="+mn-lt"/>
        </a:defRPr>
      </a:lvl4pPr>
      <a:lvl5pPr marL="2057400" indent="-228600" algn="l" rtl="0" eaLnBrk="0" fontAlgn="base" hangingPunct="0">
        <a:spcBef>
          <a:spcPct val="20000"/>
        </a:spcBef>
        <a:spcAft>
          <a:spcPct val="0"/>
        </a:spcAft>
        <a:buClr>
          <a:schemeClr val="tx1"/>
        </a:buClr>
        <a:buChar char="»"/>
        <a:defRPr sz="2000">
          <a:solidFill>
            <a:schemeClr val="tx1"/>
          </a:solidFill>
          <a:latin typeface="+mn-lt"/>
        </a:defRPr>
      </a:lvl5pPr>
      <a:lvl6pPr marL="2514600" indent="-228600" algn="l" rtl="0" fontAlgn="base">
        <a:spcBef>
          <a:spcPct val="20000"/>
        </a:spcBef>
        <a:spcAft>
          <a:spcPct val="0"/>
        </a:spcAft>
        <a:buClr>
          <a:schemeClr val="tx1"/>
        </a:buClr>
        <a:buChar char="»"/>
        <a:defRPr sz="2000">
          <a:solidFill>
            <a:schemeClr val="tx1"/>
          </a:solidFill>
          <a:latin typeface="+mn-lt"/>
        </a:defRPr>
      </a:lvl6pPr>
      <a:lvl7pPr marL="2971800" indent="-228600" algn="l" rtl="0" fontAlgn="base">
        <a:spcBef>
          <a:spcPct val="20000"/>
        </a:spcBef>
        <a:spcAft>
          <a:spcPct val="0"/>
        </a:spcAft>
        <a:buClr>
          <a:schemeClr val="tx1"/>
        </a:buClr>
        <a:buChar char="»"/>
        <a:defRPr sz="2000">
          <a:solidFill>
            <a:schemeClr val="tx1"/>
          </a:solidFill>
          <a:latin typeface="+mn-lt"/>
        </a:defRPr>
      </a:lvl7pPr>
      <a:lvl8pPr marL="3429000" indent="-228600" algn="l" rtl="0" fontAlgn="base">
        <a:spcBef>
          <a:spcPct val="20000"/>
        </a:spcBef>
        <a:spcAft>
          <a:spcPct val="0"/>
        </a:spcAft>
        <a:buClr>
          <a:schemeClr val="tx1"/>
        </a:buClr>
        <a:buChar char="»"/>
        <a:defRPr sz="2000">
          <a:solidFill>
            <a:schemeClr val="tx1"/>
          </a:solidFill>
          <a:latin typeface="+mn-lt"/>
        </a:defRPr>
      </a:lvl8pPr>
      <a:lvl9pPr marL="3886200" indent="-228600" algn="l" rtl="0" fontAlgn="base">
        <a:spcBef>
          <a:spcPct val="20000"/>
        </a:spcBef>
        <a:spcAft>
          <a:spcPct val="0"/>
        </a:spcAft>
        <a:buClr>
          <a:schemeClr val="tx1"/>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teachfind.com/teachers-tv/all-about-us-living-and-growing-girl-talk" TargetMode="Externa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teachfind.com/teachers-tv/all-about-us-living-and-growing-boy-talk"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gov.uk/government/publications/relationships-education-relationships-and-sex-education-rse-and-health-educatio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p:txBody>
          <a:bodyPr/>
          <a:lstStyle/>
          <a:p>
            <a:pPr algn="l" eaLnBrk="1" hangingPunct="1"/>
            <a:r>
              <a:rPr lang="en-GB" altLang="en-US" sz="3200" dirty="0" smtClean="0"/>
              <a:t>Relationships and Sex Education (RSE)</a:t>
            </a:r>
          </a:p>
        </p:txBody>
      </p:sp>
      <p:sp>
        <p:nvSpPr>
          <p:cNvPr id="4099" name="Rectangle 3"/>
          <p:cNvSpPr>
            <a:spLocks noGrp="1" noChangeArrowheads="1"/>
          </p:cNvSpPr>
          <p:nvPr>
            <p:ph type="subTitle" idx="1"/>
          </p:nvPr>
        </p:nvSpPr>
        <p:spPr/>
        <p:txBody>
          <a:bodyPr/>
          <a:lstStyle/>
          <a:p>
            <a:pPr algn="l" eaLnBrk="1" hangingPunct="1"/>
            <a:r>
              <a:rPr lang="en-GB" altLang="en-US" dirty="0" smtClean="0"/>
              <a:t>Parents’ </a:t>
            </a:r>
            <a:r>
              <a:rPr lang="en-GB" altLang="en-US" dirty="0" smtClean="0"/>
              <a:t>Information – April 2025</a:t>
            </a:r>
            <a:endParaRPr lang="en-GB" altLang="en-US"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altLang="en-US" dirty="0" smtClean="0"/>
              <a:t>Agenda:</a:t>
            </a:r>
          </a:p>
        </p:txBody>
      </p:sp>
      <p:sp>
        <p:nvSpPr>
          <p:cNvPr id="5123" name="Rectangle 3"/>
          <p:cNvSpPr>
            <a:spLocks noGrp="1" noChangeArrowheads="1"/>
          </p:cNvSpPr>
          <p:nvPr>
            <p:ph type="body" idx="1"/>
          </p:nvPr>
        </p:nvSpPr>
        <p:spPr/>
        <p:txBody>
          <a:bodyPr/>
          <a:lstStyle/>
          <a:p>
            <a:pPr marL="609600" indent="-609600" eaLnBrk="1" hangingPunct="1">
              <a:buFontTx/>
              <a:buAutoNum type="arabicPeriod"/>
            </a:pPr>
            <a:r>
              <a:rPr lang="en-GB" altLang="en-US" dirty="0" smtClean="0"/>
              <a:t>What do we need to teach within the Relationships and Sex Education (RSE)?</a:t>
            </a:r>
          </a:p>
          <a:p>
            <a:pPr marL="609600" indent="-609600" eaLnBrk="1" hangingPunct="1">
              <a:buFontTx/>
              <a:buAutoNum type="arabicPeriod"/>
            </a:pPr>
            <a:endParaRPr lang="en-GB" altLang="en-US" dirty="0" smtClean="0"/>
          </a:p>
          <a:p>
            <a:pPr marL="609600" indent="-609600" eaLnBrk="1" hangingPunct="1">
              <a:buFontTx/>
              <a:buAutoNum type="arabicPeriod"/>
            </a:pPr>
            <a:r>
              <a:rPr lang="en-GB" altLang="en-US" dirty="0" smtClean="0"/>
              <a:t>What will Year 6 be learning about?</a:t>
            </a:r>
          </a:p>
          <a:p>
            <a:pPr marL="609600" indent="-609600" eaLnBrk="1" hangingPunct="1">
              <a:buFontTx/>
              <a:buAutoNum type="arabicPeriod"/>
            </a:pPr>
            <a:endParaRPr lang="en-GB" altLang="en-US" dirty="0" smtClean="0"/>
          </a:p>
          <a:p>
            <a:pPr marL="609600" indent="-609600" eaLnBrk="1" hangingPunct="1">
              <a:buFontTx/>
              <a:buAutoNum type="arabicPeriod"/>
            </a:pPr>
            <a:r>
              <a:rPr lang="en-GB" altLang="en-US" dirty="0" smtClean="0"/>
              <a:t>What teaching resources will support this learning?</a:t>
            </a:r>
          </a:p>
          <a:p>
            <a:pPr marL="609600" indent="-609600" eaLnBrk="1" hangingPunct="1">
              <a:buFontTx/>
              <a:buAutoNum type="arabicPeriod"/>
            </a:pPr>
            <a:endParaRPr lang="en-GB" alt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42875" y="142875"/>
            <a:ext cx="8839200" cy="838200"/>
          </a:xfrm>
        </p:spPr>
        <p:txBody>
          <a:bodyPr/>
          <a:lstStyle/>
          <a:p>
            <a:pPr eaLnBrk="1" hangingPunct="1"/>
            <a:r>
              <a:rPr lang="en-GB" altLang="en-US" sz="3200" dirty="0" smtClean="0"/>
              <a:t>Relationships and Sex Education (RSE)</a:t>
            </a:r>
          </a:p>
        </p:txBody>
      </p:sp>
      <p:sp>
        <p:nvSpPr>
          <p:cNvPr id="6147" name="Rectangle 3"/>
          <p:cNvSpPr>
            <a:spLocks noGrp="1" noChangeArrowheads="1"/>
          </p:cNvSpPr>
          <p:nvPr>
            <p:ph type="body" idx="1"/>
          </p:nvPr>
        </p:nvSpPr>
        <p:spPr/>
        <p:txBody>
          <a:bodyPr/>
          <a:lstStyle/>
          <a:p>
            <a:pPr eaLnBrk="1" hangingPunct="1">
              <a:lnSpc>
                <a:spcPct val="90000"/>
              </a:lnSpc>
              <a:buFontTx/>
              <a:buNone/>
            </a:pPr>
            <a:r>
              <a:rPr lang="en-GB" altLang="en-US" sz="2800" smtClean="0"/>
              <a:t>At primary level…</a:t>
            </a:r>
          </a:p>
          <a:p>
            <a:pPr eaLnBrk="1" hangingPunct="1">
              <a:lnSpc>
                <a:spcPct val="90000"/>
              </a:lnSpc>
            </a:pPr>
            <a:r>
              <a:rPr lang="en-GB" altLang="en-US" sz="2800" smtClean="0"/>
              <a:t>Develop confidence in talking, listening and thinking about feelings and relationships</a:t>
            </a:r>
          </a:p>
          <a:p>
            <a:pPr eaLnBrk="1" hangingPunct="1">
              <a:lnSpc>
                <a:spcPct val="90000"/>
              </a:lnSpc>
            </a:pPr>
            <a:r>
              <a:rPr lang="en-GB" altLang="en-US" sz="2800" smtClean="0"/>
              <a:t>Are able to name parts of the body and describe how their bodies work</a:t>
            </a:r>
          </a:p>
          <a:p>
            <a:pPr eaLnBrk="1" hangingPunct="1">
              <a:lnSpc>
                <a:spcPct val="90000"/>
              </a:lnSpc>
            </a:pPr>
            <a:r>
              <a:rPr lang="en-GB" altLang="en-US" sz="2800" smtClean="0"/>
              <a:t>Can protect themselves and ask for help and support</a:t>
            </a:r>
          </a:p>
          <a:p>
            <a:pPr eaLnBrk="1" hangingPunct="1">
              <a:lnSpc>
                <a:spcPct val="90000"/>
              </a:lnSpc>
            </a:pPr>
            <a:r>
              <a:rPr lang="en-GB" altLang="en-US" sz="2800" smtClean="0"/>
              <a:t>Are prepared for puberty</a:t>
            </a:r>
          </a:p>
          <a:p>
            <a:pPr eaLnBrk="1" hangingPunct="1">
              <a:lnSpc>
                <a:spcPct val="90000"/>
              </a:lnSpc>
            </a:pPr>
            <a:r>
              <a:rPr lang="en-GB" altLang="en-US" sz="2800" smtClean="0"/>
              <a:t>Understand how relationships with others change as they get older</a:t>
            </a:r>
          </a:p>
          <a:p>
            <a:pPr eaLnBrk="1" hangingPunct="1">
              <a:lnSpc>
                <a:spcPct val="90000"/>
              </a:lnSpc>
              <a:buFontTx/>
              <a:buNone/>
            </a:pPr>
            <a:endParaRPr lang="en-GB" altLang="en-US" sz="280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42875" y="142875"/>
            <a:ext cx="8839200" cy="838200"/>
          </a:xfrm>
        </p:spPr>
        <p:txBody>
          <a:bodyPr/>
          <a:lstStyle/>
          <a:p>
            <a:pPr eaLnBrk="1" hangingPunct="1"/>
            <a:r>
              <a:rPr lang="en-GB" altLang="en-US" sz="3200" smtClean="0"/>
              <a:t>Guidance for schools:</a:t>
            </a:r>
          </a:p>
        </p:txBody>
      </p:sp>
      <p:sp>
        <p:nvSpPr>
          <p:cNvPr id="7171" name="Rectangle 3"/>
          <p:cNvSpPr>
            <a:spLocks noGrp="1" noChangeArrowheads="1"/>
          </p:cNvSpPr>
          <p:nvPr>
            <p:ph type="body" idx="1"/>
          </p:nvPr>
        </p:nvSpPr>
        <p:spPr/>
        <p:txBody>
          <a:bodyPr/>
          <a:lstStyle/>
          <a:p>
            <a:r>
              <a:rPr lang="en-GB" altLang="en-US" sz="2300" dirty="0" smtClean="0"/>
              <a:t>Relationship and Health Education, including puberty, is compulsory in all primary schools. Sex education is not compulsory.</a:t>
            </a:r>
          </a:p>
          <a:p>
            <a:r>
              <a:rPr lang="en-GB" altLang="en-US" sz="2300" dirty="0" smtClean="0"/>
              <a:t>However, the Department for Education (</a:t>
            </a:r>
            <a:r>
              <a:rPr lang="en-GB" altLang="en-US" sz="2300" dirty="0" err="1" smtClean="0"/>
              <a:t>DfE</a:t>
            </a:r>
            <a:r>
              <a:rPr lang="en-GB" altLang="en-US" sz="2300" dirty="0" smtClean="0"/>
              <a:t>) continues to recommend that all primary schools should have a sex education programme tailored to the age and the physical maturity of the pupils. It “should ensure that both boys and girls are prepared for the changes that adolescence brings and – drawing on knowledge of the human life cycle set out in the national curriculum for science – how a baby is conceived and born”.</a:t>
            </a:r>
          </a:p>
          <a:p>
            <a:pPr eaLnBrk="1" hangingPunct="1">
              <a:lnSpc>
                <a:spcPct val="90000"/>
              </a:lnSpc>
              <a:buFontTx/>
              <a:buNone/>
            </a:pPr>
            <a:endParaRPr lang="en-GB" altLang="en-US" sz="1600"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42875" y="142875"/>
            <a:ext cx="8839200" cy="838200"/>
          </a:xfrm>
        </p:spPr>
        <p:txBody>
          <a:bodyPr/>
          <a:lstStyle/>
          <a:p>
            <a:pPr eaLnBrk="1" hangingPunct="1"/>
            <a:r>
              <a:rPr lang="en-GB" altLang="en-US" sz="3200" dirty="0" smtClean="0"/>
              <a:t>Right to be excused from sex education (commonly referred to as the right to withdraw)</a:t>
            </a:r>
          </a:p>
        </p:txBody>
      </p:sp>
      <p:sp>
        <p:nvSpPr>
          <p:cNvPr id="8195" name="Rectangle 3"/>
          <p:cNvSpPr>
            <a:spLocks noGrp="1" noChangeArrowheads="1"/>
          </p:cNvSpPr>
          <p:nvPr>
            <p:ph type="body" idx="1"/>
          </p:nvPr>
        </p:nvSpPr>
        <p:spPr/>
        <p:txBody>
          <a:bodyPr/>
          <a:lstStyle/>
          <a:p>
            <a:r>
              <a:rPr lang="en-GB" altLang="en-US" sz="2400" dirty="0" smtClean="0"/>
              <a:t>Parents have the right to request that their child be withdrawn </a:t>
            </a:r>
            <a:r>
              <a:rPr lang="en-GB" altLang="en-US" sz="2400" u="sng" dirty="0" smtClean="0"/>
              <a:t>only</a:t>
            </a:r>
            <a:r>
              <a:rPr lang="en-GB" altLang="en-US" sz="2400" dirty="0" smtClean="0"/>
              <a:t> from any </a:t>
            </a:r>
            <a:r>
              <a:rPr lang="en-GB" altLang="en-US" sz="2400" u="sng" dirty="0" smtClean="0"/>
              <a:t>sex</a:t>
            </a:r>
            <a:r>
              <a:rPr lang="en-GB" altLang="en-US" sz="2400" dirty="0" smtClean="0"/>
              <a:t> education delivered in primary schools. </a:t>
            </a:r>
          </a:p>
          <a:p>
            <a:endParaRPr lang="en-GB" altLang="en-US" sz="2400" dirty="0"/>
          </a:p>
          <a:p>
            <a:r>
              <a:rPr lang="en-GB" altLang="en-US" sz="2400" dirty="0" smtClean="0"/>
              <a:t>Essentially, this means that learning about relationships and puberty is statutory. There is no right to withdraw your child from Relationships Education or Health Education. Learning about how a child is conceived is non-statutory and therefore you have the right to withdraw your child.</a:t>
            </a:r>
            <a:endParaRPr lang="en-GB" altLang="en-US" sz="16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GB" altLang="en-US" smtClean="0"/>
              <a:t>Year 6</a:t>
            </a:r>
          </a:p>
        </p:txBody>
      </p:sp>
      <p:sp>
        <p:nvSpPr>
          <p:cNvPr id="9219" name="Rectangle 3"/>
          <p:cNvSpPr>
            <a:spLocks noGrp="1" noChangeArrowheads="1"/>
          </p:cNvSpPr>
          <p:nvPr>
            <p:ph type="body" idx="1"/>
          </p:nvPr>
        </p:nvSpPr>
        <p:spPr>
          <a:xfrm>
            <a:off x="990600" y="1341438"/>
            <a:ext cx="8153400" cy="5516562"/>
          </a:xfrm>
        </p:spPr>
        <p:txBody>
          <a:bodyPr/>
          <a:lstStyle/>
          <a:p>
            <a:pPr marL="609600" indent="-609600">
              <a:buFontTx/>
              <a:buNone/>
            </a:pPr>
            <a:r>
              <a:rPr lang="en-GB" altLang="en-US" sz="2400" b="1" dirty="0" smtClean="0"/>
              <a:t>The key questions covered during the</a:t>
            </a:r>
          </a:p>
          <a:p>
            <a:pPr marL="609600" indent="-609600">
              <a:buFontTx/>
              <a:buNone/>
            </a:pPr>
            <a:r>
              <a:rPr lang="en-GB" altLang="en-US" sz="2400" b="1" dirty="0" smtClean="0"/>
              <a:t>unit of work are:</a:t>
            </a:r>
            <a:endParaRPr lang="en-GB" altLang="en-US" sz="2400" dirty="0" smtClean="0"/>
          </a:p>
          <a:p>
            <a:pPr marL="609600" indent="-609600"/>
            <a:r>
              <a:rPr lang="en-GB" altLang="en-US" sz="2400" dirty="0" smtClean="0"/>
              <a:t>How do I feel about myself?</a:t>
            </a:r>
          </a:p>
          <a:p>
            <a:pPr marL="609600" indent="-609600"/>
            <a:r>
              <a:rPr lang="en-GB" altLang="en-US" sz="2400" dirty="0" smtClean="0"/>
              <a:t>What changes will happen to my body through puberty? </a:t>
            </a:r>
          </a:p>
          <a:p>
            <a:pPr marL="609600" indent="-609600"/>
            <a:r>
              <a:rPr lang="en-GB" altLang="en-US" sz="2400" dirty="0" smtClean="0"/>
              <a:t>Can I explain the changes to a girl’s and boy’s body during puberty? Can I think about my personal hygiene habits and how these may change as I get older?</a:t>
            </a:r>
          </a:p>
          <a:p>
            <a:pPr marL="609600" indent="-609600"/>
            <a:r>
              <a:rPr lang="en-GB" altLang="en-US" sz="2400" dirty="0" smtClean="0"/>
              <a:t>How are babies made?</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GB" altLang="en-US" sz="3200" smtClean="0"/>
              <a:t>What teaching resources will support this learning?</a:t>
            </a:r>
          </a:p>
        </p:txBody>
      </p:sp>
      <p:pic>
        <p:nvPicPr>
          <p:cNvPr id="10243" name="Picture 5">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4500" y="1428750"/>
            <a:ext cx="2447925" cy="183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6">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86375" y="1428750"/>
            <a:ext cx="2339975"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6"/>
          <a:stretch>
            <a:fillRect/>
          </a:stretch>
        </p:blipFill>
        <p:spPr>
          <a:xfrm>
            <a:off x="3635896" y="3933056"/>
            <a:ext cx="2353444" cy="1812114"/>
          </a:xfrm>
          <a:prstGeom prst="rect">
            <a:avLst/>
          </a:prstGeom>
        </p:spPr>
      </p:pic>
      <p:sp>
        <p:nvSpPr>
          <p:cNvPr id="3" name="TextBox 2"/>
          <p:cNvSpPr txBox="1"/>
          <p:nvPr/>
        </p:nvSpPr>
        <p:spPr>
          <a:xfrm>
            <a:off x="1187624" y="5949280"/>
            <a:ext cx="7416824" cy="646331"/>
          </a:xfrm>
          <a:prstGeom prst="rect">
            <a:avLst/>
          </a:prstGeom>
          <a:noFill/>
        </p:spPr>
        <p:txBody>
          <a:bodyPr wrap="square" rtlCol="0">
            <a:spAutoFit/>
          </a:bodyPr>
          <a:lstStyle/>
          <a:p>
            <a:r>
              <a:rPr lang="en-GB" dirty="0" smtClean="0"/>
              <a:t>Girls and boys are separate and have the chance to ask anonymous questions. </a:t>
            </a:r>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42875" y="214313"/>
            <a:ext cx="8839200" cy="838200"/>
          </a:xfrm>
        </p:spPr>
        <p:txBody>
          <a:bodyPr/>
          <a:lstStyle/>
          <a:p>
            <a:pPr eaLnBrk="1" hangingPunct="1"/>
            <a:r>
              <a:rPr lang="en-GB" altLang="en-US" smtClean="0"/>
              <a:t>What you can do to support your child…</a:t>
            </a:r>
          </a:p>
        </p:txBody>
      </p:sp>
      <p:sp>
        <p:nvSpPr>
          <p:cNvPr id="8195" name="Rectangle 3"/>
          <p:cNvSpPr>
            <a:spLocks noGrp="1" noChangeArrowheads="1"/>
          </p:cNvSpPr>
          <p:nvPr>
            <p:ph type="body" idx="1"/>
          </p:nvPr>
        </p:nvSpPr>
        <p:spPr>
          <a:xfrm>
            <a:off x="990600" y="1600200"/>
            <a:ext cx="8001000" cy="4997450"/>
          </a:xfrm>
        </p:spPr>
        <p:txBody>
          <a:bodyPr/>
          <a:lstStyle/>
          <a:p>
            <a:pPr eaLnBrk="1" hangingPunct="1">
              <a:defRPr/>
            </a:pPr>
            <a:r>
              <a:rPr lang="en-GB" dirty="0" smtClean="0"/>
              <a:t>Giving time for your child to talk to you about sensitive topics if they want to; be open and honest!</a:t>
            </a:r>
          </a:p>
          <a:p>
            <a:pPr eaLnBrk="1" hangingPunct="1">
              <a:buFontTx/>
              <a:buNone/>
              <a:defRPr/>
            </a:pPr>
            <a:endParaRPr lang="en-GB" dirty="0" smtClean="0"/>
          </a:p>
          <a:p>
            <a:pPr eaLnBrk="1" hangingPunct="1">
              <a:defRPr/>
            </a:pPr>
            <a:r>
              <a:rPr lang="en-GB" dirty="0" smtClean="0"/>
              <a:t>Talk to your child’s class teacher if you have any concerns and questions at all. </a:t>
            </a:r>
            <a:endParaRPr lang="en-GB" sz="3600"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Appendix</a:t>
            </a:r>
            <a:endParaRPr lang="en-GB" dirty="0"/>
          </a:p>
        </p:txBody>
      </p:sp>
      <p:sp>
        <p:nvSpPr>
          <p:cNvPr id="3" name="Content Placeholder 2"/>
          <p:cNvSpPr>
            <a:spLocks noGrp="1"/>
          </p:cNvSpPr>
          <p:nvPr>
            <p:ph idx="1"/>
          </p:nvPr>
        </p:nvSpPr>
        <p:spPr/>
        <p:txBody>
          <a:bodyPr/>
          <a:lstStyle/>
          <a:p>
            <a:r>
              <a:rPr lang="en-GB" dirty="0" smtClean="0"/>
              <a:t>Government guidance for Relationships and Sex Education:</a:t>
            </a:r>
            <a:endParaRPr lang="en-GB" dirty="0" smtClean="0">
              <a:hlinkClick r:id="rId2"/>
            </a:endParaRPr>
          </a:p>
          <a:p>
            <a:endParaRPr lang="en-GB" dirty="0">
              <a:hlinkClick r:id="rId2"/>
            </a:endParaRPr>
          </a:p>
          <a:p>
            <a:r>
              <a:rPr lang="en-GB" dirty="0" smtClean="0">
                <a:hlinkClick r:id="rId2"/>
              </a:rPr>
              <a:t>https://www.gov.uk/government/publications/relationships-education-relationships-and-sex-education-rse-and-health-education</a:t>
            </a:r>
            <a:endParaRPr lang="en-GB" dirty="0" smtClean="0"/>
          </a:p>
          <a:p>
            <a:endParaRPr lang="en-GB" dirty="0"/>
          </a:p>
          <a:p>
            <a:endParaRPr lang="en-GB" dirty="0"/>
          </a:p>
        </p:txBody>
      </p:sp>
    </p:spTree>
    <p:extLst>
      <p:ext uri="{BB962C8B-B14F-4D97-AF65-F5344CB8AC3E}">
        <p14:creationId xmlns:p14="http://schemas.microsoft.com/office/powerpoint/2010/main" val="1389764413"/>
      </p:ext>
    </p:extLst>
  </p:cSld>
  <p:clrMapOvr>
    <a:masterClrMapping/>
  </p:clrMapOvr>
  <p:timing>
    <p:tnLst>
      <p:par>
        <p:cTn id="1" dur="indefinite" restart="never" nodeType="tmRoot"/>
      </p:par>
    </p:tnLst>
  </p:timing>
</p:sld>
</file>

<file path=ppt/theme/theme1.xml><?xml version="1.0" encoding="utf-8"?>
<a:theme xmlns:a="http://schemas.openxmlformats.org/drawingml/2006/main" name="TS010286216">
  <a:themeElements>
    <a:clrScheme name="">
      <a:dk1>
        <a:srgbClr val="000000"/>
      </a:dk1>
      <a:lt1>
        <a:srgbClr val="FFFFFF"/>
      </a:lt1>
      <a:dk2>
        <a:srgbClr val="FFFFFF"/>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S010286216">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defRPr>
        </a:defPPr>
      </a:lstStyle>
    </a:lnDef>
  </a:objectDefaults>
  <a:extraClrSchemeLst>
    <a:extraClrScheme>
      <a:clrScheme name="TS010286216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S010286216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S010286216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S010286216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S010286216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S010286216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S010286216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S010286216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S010286216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S010286216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S010286216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S010286216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TS010286216 13">
        <a:dk1>
          <a:srgbClr val="000000"/>
        </a:dk1>
        <a:lt1>
          <a:srgbClr val="FFFFFF"/>
        </a:lt1>
        <a:dk2>
          <a:srgbClr val="003366"/>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S010286216 14">
        <a:dk1>
          <a:srgbClr val="000066"/>
        </a:dk1>
        <a:lt1>
          <a:srgbClr val="FFFFFF"/>
        </a:lt1>
        <a:dk2>
          <a:srgbClr val="003366"/>
        </a:dk2>
        <a:lt2>
          <a:srgbClr val="808080"/>
        </a:lt2>
        <a:accent1>
          <a:srgbClr val="BBE0E3"/>
        </a:accent1>
        <a:accent2>
          <a:srgbClr val="333399"/>
        </a:accent2>
        <a:accent3>
          <a:srgbClr val="FFFFFF"/>
        </a:accent3>
        <a:accent4>
          <a:srgbClr val="000056"/>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S010286216 15">
        <a:dk1>
          <a:srgbClr val="000066"/>
        </a:dk1>
        <a:lt1>
          <a:srgbClr val="FFFFFF"/>
        </a:lt1>
        <a:dk2>
          <a:srgbClr val="000066"/>
        </a:dk2>
        <a:lt2>
          <a:srgbClr val="808080"/>
        </a:lt2>
        <a:accent1>
          <a:srgbClr val="BBE0E3"/>
        </a:accent1>
        <a:accent2>
          <a:srgbClr val="333399"/>
        </a:accent2>
        <a:accent3>
          <a:srgbClr val="FFFFFF"/>
        </a:accent3>
        <a:accent4>
          <a:srgbClr val="000056"/>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S010286216 16">
        <a:dk1>
          <a:srgbClr val="FFFFFF"/>
        </a:dk1>
        <a:lt1>
          <a:srgbClr val="FFFFFF"/>
        </a:lt1>
        <a:dk2>
          <a:srgbClr val="000066"/>
        </a:dk2>
        <a:lt2>
          <a:srgbClr val="808080"/>
        </a:lt2>
        <a:accent1>
          <a:srgbClr val="BBE0E3"/>
        </a:accent1>
        <a:accent2>
          <a:srgbClr val="333399"/>
        </a:accent2>
        <a:accent3>
          <a:srgbClr val="FFFFFF"/>
        </a:accent3>
        <a:accent4>
          <a:srgbClr val="DADAD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TS010286216</Template>
  <TotalTime>1610</TotalTime>
  <Words>445</Words>
  <Application>Microsoft Office PowerPoint</Application>
  <PresentationFormat>On-screen Show (4:3)</PresentationFormat>
  <Paragraphs>41</Paragraphs>
  <Slides>9</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Calibri</vt:lpstr>
      <vt:lpstr>TS010286216</vt:lpstr>
      <vt:lpstr>Relationships and Sex Education (RSE)</vt:lpstr>
      <vt:lpstr>Agenda:</vt:lpstr>
      <vt:lpstr>Relationships and Sex Education (RSE)</vt:lpstr>
      <vt:lpstr>Guidance for schools:</vt:lpstr>
      <vt:lpstr>Right to be excused from sex education (commonly referred to as the right to withdraw)</vt:lpstr>
      <vt:lpstr>Year 6</vt:lpstr>
      <vt:lpstr>What teaching resources will support this learning?</vt:lpstr>
      <vt:lpstr>What you can do to support your child…</vt:lpstr>
      <vt:lpstr>Appendix</vt:lpstr>
    </vt:vector>
  </TitlesOfParts>
  <Company>St Marys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Sex and Relationship Education in Year 5</dc:title>
  <dc:creator>hparsons</dc:creator>
  <cp:lastModifiedBy>hparsons</cp:lastModifiedBy>
  <cp:revision>29</cp:revision>
  <dcterms:created xsi:type="dcterms:W3CDTF">2011-06-08T13:39:52Z</dcterms:created>
  <dcterms:modified xsi:type="dcterms:W3CDTF">2025-04-01T12:40:12Z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arkets">
    <vt:lpwstr/>
  </property>
  <property fmtid="{D5CDD505-2E9C-101B-9397-08002B2CF9AE}" pid="3" name="TPInstallLocation">
    <vt:lpwstr>{My Templates}</vt:lpwstr>
  </property>
  <property fmtid="{D5CDD505-2E9C-101B-9397-08002B2CF9AE}" pid="4" name="PrimaryImageGen">
    <vt:lpwstr>true</vt:lpwstr>
  </property>
  <property fmtid="{D5CDD505-2E9C-101B-9397-08002B2CF9AE}" pid="5" name="AssetType">
    <vt:lpwstr>TP</vt:lpwstr>
  </property>
  <property fmtid="{D5CDD505-2E9C-101B-9397-08002B2CF9AE}" pid="6" name="BugNumber">
    <vt:lpwstr>191</vt:lpwstr>
  </property>
  <property fmtid="{D5CDD505-2E9C-101B-9397-08002B2CF9AE}" pid="7" name="TPCommandLine">
    <vt:lpwstr>{PP} /n {FilePath}</vt:lpwstr>
  </property>
  <property fmtid="{D5CDD505-2E9C-101B-9397-08002B2CF9AE}" pid="8" name="TemplateStatus">
    <vt:lpwstr>Complete</vt:lpwstr>
  </property>
  <property fmtid="{D5CDD505-2E9C-101B-9397-08002B2CF9AE}" pid="9" name="TPAppVersion">
    <vt:lpwstr>11</vt:lpwstr>
  </property>
  <property fmtid="{D5CDD505-2E9C-101B-9397-08002B2CF9AE}" pid="10" name="ContentTypeId">
    <vt:lpwstr>0x0101006025706CF4CD034688BEBAE97A2E701D020200C3831ACA17D8814887A164412888521E</vt:lpwstr>
  </property>
  <property fmtid="{D5CDD505-2E9C-101B-9397-08002B2CF9AE}" pid="11" name="IsDeleted">
    <vt:lpwstr>false</vt:lpwstr>
  </property>
  <property fmtid="{D5CDD505-2E9C-101B-9397-08002B2CF9AE}" pid="12" name="Milestone">
    <vt:lpwstr>Continuous</vt:lpwstr>
  </property>
  <property fmtid="{D5CDD505-2E9C-101B-9397-08002B2CF9AE}" pid="13" name="APAuthor">
    <vt:lpwstr>191</vt:lpwstr>
  </property>
  <property fmtid="{D5CDD505-2E9C-101B-9397-08002B2CF9AE}" pid="14" name="TrustLevel">
    <vt:lpwstr>Microsoft Managed Content</vt:lpwstr>
  </property>
  <property fmtid="{D5CDD505-2E9C-101B-9397-08002B2CF9AE}" pid="15" name="IsSearchable">
    <vt:lpwstr>false</vt:lpwstr>
  </property>
  <property fmtid="{D5CDD505-2E9C-101B-9397-08002B2CF9AE}" pid="16" name="NumericId">
    <vt:lpwstr>-1</vt:lpwstr>
  </property>
  <property fmtid="{D5CDD505-2E9C-101B-9397-08002B2CF9AE}" pid="17" name="PublishTargets">
    <vt:lpwstr>OfficeOnline</vt:lpwstr>
  </property>
  <property fmtid="{D5CDD505-2E9C-101B-9397-08002B2CF9AE}" pid="18" name="TPFriendlyName">
    <vt:lpwstr>Slide 1</vt:lpwstr>
  </property>
  <property fmtid="{D5CDD505-2E9C-101B-9397-08002B2CF9AE}" pid="19" name="AssetId">
    <vt:lpwstr>TS010286216</vt:lpwstr>
  </property>
  <property fmtid="{D5CDD505-2E9C-101B-9397-08002B2CF9AE}" pid="20" name="TPLaunchHelpLinkType">
    <vt:lpwstr>Template</vt:lpwstr>
  </property>
  <property fmtid="{D5CDD505-2E9C-101B-9397-08002B2CF9AE}" pid="21" name="OpenTemplate">
    <vt:lpwstr>true</vt:lpwstr>
  </property>
  <property fmtid="{D5CDD505-2E9C-101B-9397-08002B2CF9AE}" pid="22" name="SourceTitle">
    <vt:lpwstr>Unity cutouts design template</vt:lpwstr>
  </property>
  <property fmtid="{D5CDD505-2E9C-101B-9397-08002B2CF9AE}" pid="23" name="TPLaunchHelpLink">
    <vt:lpwstr/>
  </property>
  <property fmtid="{D5CDD505-2E9C-101B-9397-08002B2CF9AE}" pid="24" name="APEditor">
    <vt:lpwstr>92</vt:lpwstr>
  </property>
  <property fmtid="{D5CDD505-2E9C-101B-9397-08002B2CF9AE}" pid="25" name="TPApplication">
    <vt:lpwstr>PowerPoint</vt:lpwstr>
  </property>
  <property fmtid="{D5CDD505-2E9C-101B-9397-08002B2CF9AE}" pid="26" name="Provider">
    <vt:lpwstr>EY010241418</vt:lpwstr>
  </property>
  <property fmtid="{D5CDD505-2E9C-101B-9397-08002B2CF9AE}" pid="27" name="UACurrentWords">
    <vt:lpwstr>0</vt:lpwstr>
  </property>
  <property fmtid="{D5CDD505-2E9C-101B-9397-08002B2CF9AE}" pid="28" name="Applications">
    <vt:lpwstr>64;#PowerPoint 2003;#79;#Template 12;#65;#Microsoft Office PowerPoint 2007</vt:lpwstr>
  </property>
  <property fmtid="{D5CDD505-2E9C-101B-9397-08002B2CF9AE}" pid="29" name="UALocRecommendation">
    <vt:lpwstr>Never Localize</vt:lpwstr>
  </property>
  <property fmtid="{D5CDD505-2E9C-101B-9397-08002B2CF9AE}" pid="30" name="Title">
    <vt:lpwstr>Unity cutouts design template</vt:lpwstr>
  </property>
  <property fmtid="{D5CDD505-2E9C-101B-9397-08002B2CF9AE}" pid="31" name="PublishStatusLookup">
    <vt:lpwstr>261416</vt:lpwstr>
  </property>
  <property fmtid="{D5CDD505-2E9C-101B-9397-08002B2CF9AE}" pid="32" name="APTrustLevel">
    <vt:lpwstr>1.00000000000000</vt:lpwstr>
  </property>
  <property fmtid="{D5CDD505-2E9C-101B-9397-08002B2CF9AE}" pid="33" name="TPClientViewer">
    <vt:lpwstr>Microsoft Office PowerPoint</vt:lpwstr>
  </property>
  <property fmtid="{D5CDD505-2E9C-101B-9397-08002B2CF9AE}" pid="34" name="TPComponent">
    <vt:lpwstr>PPTFiles</vt:lpwstr>
  </property>
  <property fmtid="{D5CDD505-2E9C-101B-9397-08002B2CF9AE}" pid="35" name="TPNamespace">
    <vt:lpwstr>POWERPNT</vt:lpwstr>
  </property>
  <property fmtid="{D5CDD505-2E9C-101B-9397-08002B2CF9AE}" pid="36" name="Content Type">
    <vt:lpwstr>OOFile</vt:lpwstr>
  </property>
  <property fmtid="{D5CDD505-2E9C-101B-9397-08002B2CF9AE}" pid="37" name="AuthoringAssetId">
    <vt:lpwstr>TP010286216</vt:lpwstr>
  </property>
</Properties>
</file>