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50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468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92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51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861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36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51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13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34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49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43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3460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304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29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76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020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135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1358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423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1394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951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1B453-2A02-4978-A18B-E5BFA7555002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271DB-9FF4-43AE-BB9F-330706A8F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99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6299200" y="1354138"/>
            <a:ext cx="37020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Victory in Europe Day/VE Day took place on May 8</a:t>
            </a:r>
            <a:r>
              <a:rPr lang="en-US" altLang="en-US" sz="16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1945. It was a public holiday and day of celebration to mark the defeat of Germany by the Allied forces in Second World War.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Day marked the formal conclusion of the war with Germany and brought to an end six years of suffering, courage and endurance across the world.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Victory in Europe</a:t>
            </a: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8" t="1530" r="20900" b="14960"/>
          <a:stretch>
            <a:fillRect/>
          </a:stretch>
        </p:blipFill>
        <p:spPr bwMode="auto">
          <a:xfrm>
            <a:off x="2279650" y="1354138"/>
            <a:ext cx="3816350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otton Discuss It"/>
          <p:cNvSpPr/>
          <p:nvPr/>
        </p:nvSpPr>
        <p:spPr>
          <a:xfrm>
            <a:off x="2279651" y="5529263"/>
            <a:ext cx="1477963" cy="56356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Discuss It!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757613" y="5641975"/>
            <a:ext cx="62849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think it felt when the war finally ended?</a:t>
            </a:r>
          </a:p>
        </p:txBody>
      </p:sp>
    </p:spTree>
    <p:extLst>
      <p:ext uri="{BB962C8B-B14F-4D97-AF65-F5344CB8AC3E}">
        <p14:creationId xmlns:p14="http://schemas.microsoft.com/office/powerpoint/2010/main" val="242634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794500" y="1354139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People ran out on to the streets, hanging bunting and banners and dancing. 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pic>
        <p:nvPicPr>
          <p:cNvPr id="10244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69"/>
          <a:stretch>
            <a:fillRect/>
          </a:stretch>
        </p:blipFill>
        <p:spPr bwMode="auto">
          <a:xfrm>
            <a:off x="2279651" y="1513682"/>
            <a:ext cx="4373563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5"/>
          <a:stretch>
            <a:fillRect/>
          </a:stretch>
        </p:blipFill>
        <p:spPr bwMode="auto">
          <a:xfrm>
            <a:off x="2279650" y="3821113"/>
            <a:ext cx="4395788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794500" y="2381250"/>
            <a:ext cx="320675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Church bells pealed across the country to share the news: peace in Europe!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6786563" y="3519489"/>
            <a:ext cx="32051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Everyone brought out food to share at street parties.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6556375" y="4486565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Tuesday May 8</a:t>
            </a:r>
            <a:r>
              <a:rPr lang="en-US" altLang="en-US" sz="1600" dirty="0" err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</a:t>
            </a:r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was to be a national day of celebration; Victory in Europe Day.</a:t>
            </a:r>
          </a:p>
        </p:txBody>
      </p:sp>
    </p:spTree>
    <p:extLst>
      <p:ext uri="{BB962C8B-B14F-4D97-AF65-F5344CB8AC3E}">
        <p14:creationId xmlns:p14="http://schemas.microsoft.com/office/powerpoint/2010/main" val="244690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777038" y="2132014"/>
            <a:ext cx="320675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The capital city, London, was the place to be on VE Day.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3336926" y="633413"/>
            <a:ext cx="5705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777038" y="279717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Anyone who could reach the city did so. 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6777038" y="3460750"/>
            <a:ext cx="32067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The centre of London was full of people wearing red, white and blue, waving flags, dancing and singing. 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6777038" y="456882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Fireworks filled the sky with flashes of light.</a:t>
            </a:r>
          </a:p>
        </p:txBody>
      </p:sp>
      <p:pic>
        <p:nvPicPr>
          <p:cNvPr id="11271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6" r="15385"/>
          <a:stretch>
            <a:fillRect/>
          </a:stretch>
        </p:blipFill>
        <p:spPr bwMode="auto">
          <a:xfrm>
            <a:off x="2279650" y="2132014"/>
            <a:ext cx="4249738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otton Discuss It"/>
          <p:cNvSpPr/>
          <p:nvPr/>
        </p:nvSpPr>
        <p:spPr>
          <a:xfrm>
            <a:off x="2324101" y="5499101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Try this!</a:t>
            </a: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3802064" y="5376863"/>
            <a:ext cx="6283325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marL="171450" indent="-171450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Write a postcard to a missing family member telling them about your VE day celebrations. Draw a picture on the other side to show what you did and what you saw.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48" b="24025"/>
          <a:stretch>
            <a:fillRect/>
          </a:stretch>
        </p:blipFill>
        <p:spPr bwMode="auto">
          <a:xfrm>
            <a:off x="2279651" y="481013"/>
            <a:ext cx="1673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8" b="24025"/>
          <a:stretch>
            <a:fillRect/>
          </a:stretch>
        </p:blipFill>
        <p:spPr bwMode="auto">
          <a:xfrm>
            <a:off x="8262939" y="525463"/>
            <a:ext cx="16716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13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  <p:bldP spid="10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381125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On VE Day, everyone, both in London and at home sitting by their wireless sets, wanted to hear just one man: Winston Churchill. 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573339" y="633413"/>
            <a:ext cx="7062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“The German War is at an end.”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430963" y="2814639"/>
            <a:ext cx="3205162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At 3pm the Prime Minister broadcast to the nation: the war was over. </a:t>
            </a:r>
          </a:p>
        </p:txBody>
      </p:sp>
      <p:pic>
        <p:nvPicPr>
          <p:cNvPr id="12293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1" r="17323" b="620"/>
          <a:stretch>
            <a:fillRect/>
          </a:stretch>
        </p:blipFill>
        <p:spPr bwMode="auto">
          <a:xfrm>
            <a:off x="2279650" y="1381125"/>
            <a:ext cx="381635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11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381125"/>
            <a:ext cx="3205162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Crowds gathered in Trafalgar Square and up The Mall.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573339" y="633413"/>
            <a:ext cx="7062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“The German War is at an end.”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6430963" y="2016125"/>
            <a:ext cx="3205162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They were waiting for Winston Churchill and King George VI to make an appearance on the balcony of Buckingham Palace.</a:t>
            </a:r>
          </a:p>
        </p:txBody>
      </p:sp>
      <p:pic>
        <p:nvPicPr>
          <p:cNvPr id="1331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9" b="504"/>
          <a:stretch>
            <a:fillRect/>
          </a:stretch>
        </p:blipFill>
        <p:spPr bwMode="auto">
          <a:xfrm>
            <a:off x="2279650" y="1363664"/>
            <a:ext cx="381635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otton Discuss It"/>
          <p:cNvSpPr/>
          <p:nvPr/>
        </p:nvSpPr>
        <p:spPr>
          <a:xfrm>
            <a:off x="2279651" y="5461001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Try this!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802064" y="5508625"/>
            <a:ext cx="6283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your own radio broadcast to announce Victory in Europe. You could even pretend to be Winston Churchill!</a:t>
            </a:r>
          </a:p>
        </p:txBody>
      </p:sp>
    </p:spTree>
    <p:extLst>
      <p:ext uri="{BB962C8B-B14F-4D97-AF65-F5344CB8AC3E}">
        <p14:creationId xmlns:p14="http://schemas.microsoft.com/office/powerpoint/2010/main" val="36067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30963" y="1282700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Shortly after Churchill's speech, King George VI, Queen Elizabeth and the two princesses came out onto the balcony at Buckingham Palace. 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573339" y="633413"/>
            <a:ext cx="7062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“This is your victory!”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2279651" y="4406900"/>
            <a:ext cx="3205163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It was to be the first of eight appearances by the King and Queen on VE Day. </a:t>
            </a:r>
          </a:p>
        </p:txBody>
      </p:sp>
      <p:sp>
        <p:nvSpPr>
          <p:cNvPr id="9" name="Botton Discuss It"/>
          <p:cNvSpPr/>
          <p:nvPr/>
        </p:nvSpPr>
        <p:spPr>
          <a:xfrm>
            <a:off x="2150341" y="5508626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Try this!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802064" y="5508626"/>
            <a:ext cx="628332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marL="171450" indent="-171450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Make your own radio broadcast to announce Victory in Europe. You could even pretend to be Winston Churchill!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6430963" y="2595564"/>
            <a:ext cx="28622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Churchill told the crowds: “This is your victory!”</a:t>
            </a:r>
          </a:p>
        </p:txBody>
      </p:sp>
      <p:pic>
        <p:nvPicPr>
          <p:cNvPr id="1434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1381125"/>
            <a:ext cx="3535363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8" b="28922"/>
          <a:stretch>
            <a:fillRect/>
          </a:stretch>
        </p:blipFill>
        <p:spPr bwMode="auto">
          <a:xfrm>
            <a:off x="6376988" y="3429000"/>
            <a:ext cx="353536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9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9" grpId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Botton Discuss It"/>
          <p:cNvSpPr/>
          <p:nvPr/>
        </p:nvSpPr>
        <p:spPr>
          <a:xfrm>
            <a:off x="3646489" y="2824163"/>
            <a:ext cx="2232025" cy="800100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7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1945</a:t>
            </a:r>
          </a:p>
        </p:txBody>
      </p:sp>
      <p:sp>
        <p:nvSpPr>
          <p:cNvPr id="24" name="Botton Discuss It"/>
          <p:cNvSpPr/>
          <p:nvPr/>
        </p:nvSpPr>
        <p:spPr>
          <a:xfrm>
            <a:off x="6340476" y="2824164"/>
            <a:ext cx="2238375" cy="8016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2015</a:t>
            </a:r>
          </a:p>
        </p:txBody>
      </p:sp>
      <p:sp>
        <p:nvSpPr>
          <p:cNvPr id="25" name="Botton Discuss It"/>
          <p:cNvSpPr/>
          <p:nvPr/>
        </p:nvSpPr>
        <p:spPr>
          <a:xfrm>
            <a:off x="3646489" y="4057650"/>
            <a:ext cx="2212975" cy="795338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1945</a:t>
            </a:r>
          </a:p>
        </p:txBody>
      </p:sp>
      <p:sp>
        <p:nvSpPr>
          <p:cNvPr id="26" name="Botton Discuss It"/>
          <p:cNvSpPr/>
          <p:nvPr/>
        </p:nvSpPr>
        <p:spPr>
          <a:xfrm>
            <a:off x="6340476" y="4049714"/>
            <a:ext cx="2238375" cy="803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2005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573339" y="633413"/>
            <a:ext cx="7062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On what date was Victory in Europe Day?</a:t>
            </a:r>
          </a:p>
        </p:txBody>
      </p:sp>
      <p:sp>
        <p:nvSpPr>
          <p:cNvPr id="27" name="1"/>
          <p:cNvSpPr/>
          <p:nvPr/>
        </p:nvSpPr>
        <p:spPr>
          <a:xfrm>
            <a:off x="3644901" y="2824163"/>
            <a:ext cx="2232025" cy="8001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7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1945</a:t>
            </a:r>
          </a:p>
        </p:txBody>
      </p:sp>
      <p:sp>
        <p:nvSpPr>
          <p:cNvPr id="28" name="2"/>
          <p:cNvSpPr/>
          <p:nvPr/>
        </p:nvSpPr>
        <p:spPr>
          <a:xfrm>
            <a:off x="6340475" y="2824164"/>
            <a:ext cx="2236788" cy="8016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8th 2015</a:t>
            </a:r>
          </a:p>
        </p:txBody>
      </p:sp>
      <p:sp>
        <p:nvSpPr>
          <p:cNvPr id="29" name="3"/>
          <p:cNvSpPr/>
          <p:nvPr/>
        </p:nvSpPr>
        <p:spPr>
          <a:xfrm>
            <a:off x="3644901" y="4049713"/>
            <a:ext cx="2214563" cy="7953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1945</a:t>
            </a:r>
          </a:p>
        </p:txBody>
      </p:sp>
      <p:sp>
        <p:nvSpPr>
          <p:cNvPr id="30" name="4"/>
          <p:cNvSpPr/>
          <p:nvPr/>
        </p:nvSpPr>
        <p:spPr>
          <a:xfrm>
            <a:off x="6340475" y="4049714"/>
            <a:ext cx="2236788" cy="803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</a:t>
            </a:r>
            <a:r>
              <a:rPr lang="en-GB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2005</a:t>
            </a:r>
          </a:p>
        </p:txBody>
      </p:sp>
      <p:pic>
        <p:nvPicPr>
          <p:cNvPr id="31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9750">
            <a:off x="-1217613" y="1555751"/>
            <a:ext cx="1016000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73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71 -0.02361 L 0.17291 0.0338 C 0.25 0.04676 0.36475 0.05417 0.4842 0.05417 C 0.62118 0.05417 0.73003 0.04676 0.80694 0.0338 L 1.17361 -0.02361 " pathEditMode="relative" rAng="0" ptsTypes="AAAAA">
                                      <p:cBhvr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316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436020" y="645319"/>
            <a:ext cx="7062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Why did people wear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red, white and blue?</a:t>
            </a:r>
          </a:p>
        </p:txBody>
      </p:sp>
      <p:sp>
        <p:nvSpPr>
          <p:cNvPr id="27" name="Botton Discuss It"/>
          <p:cNvSpPr/>
          <p:nvPr/>
        </p:nvSpPr>
        <p:spPr>
          <a:xfrm>
            <a:off x="3533776" y="2692401"/>
            <a:ext cx="2455863" cy="1065213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the colours of the German flag.</a:t>
            </a:r>
          </a:p>
        </p:txBody>
      </p:sp>
      <p:sp>
        <p:nvSpPr>
          <p:cNvPr id="28" name="Botton Discuss It"/>
          <p:cNvSpPr/>
          <p:nvPr/>
        </p:nvSpPr>
        <p:spPr>
          <a:xfrm>
            <a:off x="6227763" y="2690814"/>
            <a:ext cx="2462212" cy="10683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was all they could find.</a:t>
            </a:r>
          </a:p>
        </p:txBody>
      </p:sp>
      <p:sp>
        <p:nvSpPr>
          <p:cNvPr id="29" name="Botton Discuss It"/>
          <p:cNvSpPr/>
          <p:nvPr/>
        </p:nvSpPr>
        <p:spPr>
          <a:xfrm>
            <a:off x="3533776" y="3927475"/>
            <a:ext cx="2435225" cy="10556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looked pretty.</a:t>
            </a:r>
          </a:p>
        </p:txBody>
      </p:sp>
      <p:sp>
        <p:nvSpPr>
          <p:cNvPr id="30" name="Botton Discuss It"/>
          <p:cNvSpPr/>
          <p:nvPr/>
        </p:nvSpPr>
        <p:spPr>
          <a:xfrm>
            <a:off x="6227763" y="3916364"/>
            <a:ext cx="2462212" cy="1068387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the colours of the Union flag.</a:t>
            </a:r>
          </a:p>
        </p:txBody>
      </p:sp>
      <p:sp>
        <p:nvSpPr>
          <p:cNvPr id="11" name="1"/>
          <p:cNvSpPr/>
          <p:nvPr/>
        </p:nvSpPr>
        <p:spPr>
          <a:xfrm>
            <a:off x="3530601" y="2689226"/>
            <a:ext cx="2455863" cy="106521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the colours of the German flag.</a:t>
            </a:r>
          </a:p>
        </p:txBody>
      </p:sp>
      <p:sp>
        <p:nvSpPr>
          <p:cNvPr id="12" name="2"/>
          <p:cNvSpPr/>
          <p:nvPr/>
        </p:nvSpPr>
        <p:spPr>
          <a:xfrm>
            <a:off x="6215063" y="2689225"/>
            <a:ext cx="2462212" cy="10683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was all they could find.</a:t>
            </a:r>
          </a:p>
        </p:txBody>
      </p:sp>
      <p:sp>
        <p:nvSpPr>
          <p:cNvPr id="13" name="3"/>
          <p:cNvSpPr/>
          <p:nvPr/>
        </p:nvSpPr>
        <p:spPr>
          <a:xfrm>
            <a:off x="3532189" y="3924301"/>
            <a:ext cx="2435225" cy="1057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looked pretty.</a:t>
            </a:r>
          </a:p>
        </p:txBody>
      </p:sp>
      <p:sp>
        <p:nvSpPr>
          <p:cNvPr id="14" name="4"/>
          <p:cNvSpPr/>
          <p:nvPr/>
        </p:nvSpPr>
        <p:spPr>
          <a:xfrm>
            <a:off x="6224588" y="3914775"/>
            <a:ext cx="2462212" cy="10683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the colours of the Union flag.</a:t>
            </a:r>
          </a:p>
        </p:txBody>
      </p:sp>
      <p:sp>
        <p:nvSpPr>
          <p:cNvPr id="21" name="Oval 20"/>
          <p:cNvSpPr/>
          <p:nvPr/>
        </p:nvSpPr>
        <p:spPr>
          <a:xfrm>
            <a:off x="2689225" y="1123950"/>
            <a:ext cx="242888" cy="2428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989263" y="1123950"/>
            <a:ext cx="241300" cy="24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3289300" y="1123950"/>
            <a:ext cx="241300" cy="24288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9151938" y="1123950"/>
            <a:ext cx="241300" cy="2428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8845550" y="1123950"/>
            <a:ext cx="242888" cy="24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8540750" y="1123950"/>
            <a:ext cx="241300" cy="24288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496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otton Discuss It"/>
          <p:cNvSpPr/>
          <p:nvPr/>
        </p:nvSpPr>
        <p:spPr>
          <a:xfrm>
            <a:off x="3279775" y="2673351"/>
            <a:ext cx="2700338" cy="1065213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Princess Elizabeth and Princess Margaret</a:t>
            </a:r>
          </a:p>
        </p:txBody>
      </p:sp>
      <p:sp>
        <p:nvSpPr>
          <p:cNvPr id="16" name="Botton Discuss It"/>
          <p:cNvSpPr/>
          <p:nvPr/>
        </p:nvSpPr>
        <p:spPr>
          <a:xfrm>
            <a:off x="6215064" y="2673350"/>
            <a:ext cx="2706687" cy="10683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Winston Churchill</a:t>
            </a:r>
          </a:p>
        </p:txBody>
      </p:sp>
      <p:sp>
        <p:nvSpPr>
          <p:cNvPr id="17" name="Botton Discuss It"/>
          <p:cNvSpPr/>
          <p:nvPr/>
        </p:nvSpPr>
        <p:spPr>
          <a:xfrm>
            <a:off x="3281363" y="3908426"/>
            <a:ext cx="2678112" cy="1057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King George VI</a:t>
            </a:r>
          </a:p>
        </p:txBody>
      </p:sp>
      <p:sp>
        <p:nvSpPr>
          <p:cNvPr id="18" name="Botton Discuss It"/>
          <p:cNvSpPr/>
          <p:nvPr/>
        </p:nvSpPr>
        <p:spPr>
          <a:xfrm>
            <a:off x="6215064" y="3898900"/>
            <a:ext cx="2706687" cy="10683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Neville Chamberlain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2573339" y="633413"/>
            <a:ext cx="7062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Who mingled secretly with the crowds on VE Day?</a:t>
            </a:r>
          </a:p>
        </p:txBody>
      </p:sp>
      <p:sp>
        <p:nvSpPr>
          <p:cNvPr id="11" name="1"/>
          <p:cNvSpPr/>
          <p:nvPr/>
        </p:nvSpPr>
        <p:spPr>
          <a:xfrm>
            <a:off x="3278189" y="2681288"/>
            <a:ext cx="2700337" cy="10652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Princess Elizabeth and Princess Margaret</a:t>
            </a:r>
          </a:p>
        </p:txBody>
      </p:sp>
      <p:sp>
        <p:nvSpPr>
          <p:cNvPr id="12" name="2"/>
          <p:cNvSpPr/>
          <p:nvPr/>
        </p:nvSpPr>
        <p:spPr>
          <a:xfrm>
            <a:off x="6213475" y="2681289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Winston Churchill</a:t>
            </a:r>
          </a:p>
        </p:txBody>
      </p:sp>
      <p:sp>
        <p:nvSpPr>
          <p:cNvPr id="13" name="3"/>
          <p:cNvSpPr/>
          <p:nvPr/>
        </p:nvSpPr>
        <p:spPr>
          <a:xfrm>
            <a:off x="3279776" y="3916364"/>
            <a:ext cx="2678113" cy="1057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King George VI</a:t>
            </a:r>
          </a:p>
        </p:txBody>
      </p:sp>
      <p:sp>
        <p:nvSpPr>
          <p:cNvPr id="14" name="4"/>
          <p:cNvSpPr/>
          <p:nvPr/>
        </p:nvSpPr>
        <p:spPr>
          <a:xfrm>
            <a:off x="6213475" y="3906839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Neville Chamberlain</a:t>
            </a:r>
          </a:p>
        </p:txBody>
      </p:sp>
    </p:spTree>
    <p:extLst>
      <p:ext uri="{BB962C8B-B14F-4D97-AF65-F5344CB8AC3E}">
        <p14:creationId xmlns:p14="http://schemas.microsoft.com/office/powerpoint/2010/main" val="264016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otton Discuss It"/>
          <p:cNvSpPr/>
          <p:nvPr/>
        </p:nvSpPr>
        <p:spPr>
          <a:xfrm>
            <a:off x="3276600" y="2681288"/>
            <a:ext cx="2700338" cy="1065212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practice.</a:t>
            </a:r>
          </a:p>
        </p:txBody>
      </p:sp>
      <p:sp>
        <p:nvSpPr>
          <p:cNvPr id="30" name="Botton Discuss It"/>
          <p:cNvSpPr/>
          <p:nvPr/>
        </p:nvSpPr>
        <p:spPr>
          <a:xfrm>
            <a:off x="6211889" y="2681289"/>
            <a:ext cx="2708275" cy="1068387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spread the news and celebrate.</a:t>
            </a:r>
          </a:p>
        </p:txBody>
      </p:sp>
      <p:sp>
        <p:nvSpPr>
          <p:cNvPr id="31" name="Botton Discuss It"/>
          <p:cNvSpPr/>
          <p:nvPr/>
        </p:nvSpPr>
        <p:spPr>
          <a:xfrm>
            <a:off x="3287713" y="3916364"/>
            <a:ext cx="2678112" cy="1057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 they are tuneful.</a:t>
            </a:r>
          </a:p>
        </p:txBody>
      </p:sp>
      <p:sp>
        <p:nvSpPr>
          <p:cNvPr id="32" name="Botton Discuss It"/>
          <p:cNvSpPr/>
          <p:nvPr/>
        </p:nvSpPr>
        <p:spPr>
          <a:xfrm>
            <a:off x="6211889" y="3906839"/>
            <a:ext cx="2708275" cy="10683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tell the time.</a:t>
            </a:r>
          </a:p>
        </p:txBody>
      </p:sp>
      <p:sp>
        <p:nvSpPr>
          <p:cNvPr id="25" name="1"/>
          <p:cNvSpPr/>
          <p:nvPr/>
        </p:nvSpPr>
        <p:spPr>
          <a:xfrm>
            <a:off x="3276599" y="2679700"/>
            <a:ext cx="2700337" cy="10668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practice.</a:t>
            </a:r>
          </a:p>
        </p:txBody>
      </p:sp>
      <p:sp>
        <p:nvSpPr>
          <p:cNvPr id="26" name="2"/>
          <p:cNvSpPr/>
          <p:nvPr/>
        </p:nvSpPr>
        <p:spPr>
          <a:xfrm>
            <a:off x="6213475" y="2681289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spread the news and celebrate.</a:t>
            </a:r>
          </a:p>
        </p:txBody>
      </p:sp>
      <p:sp>
        <p:nvSpPr>
          <p:cNvPr id="27" name="3"/>
          <p:cNvSpPr/>
          <p:nvPr/>
        </p:nvSpPr>
        <p:spPr>
          <a:xfrm>
            <a:off x="3289301" y="3917950"/>
            <a:ext cx="2678113" cy="10556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 they are tuneful.</a:t>
            </a:r>
          </a:p>
        </p:txBody>
      </p:sp>
      <p:sp>
        <p:nvSpPr>
          <p:cNvPr id="28" name="4"/>
          <p:cNvSpPr/>
          <p:nvPr/>
        </p:nvSpPr>
        <p:spPr>
          <a:xfrm>
            <a:off x="6213475" y="3906839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tell the time.</a:t>
            </a:r>
          </a:p>
        </p:txBody>
      </p:sp>
      <p:pic>
        <p:nvPicPr>
          <p:cNvPr id="1844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4" y="549275"/>
            <a:ext cx="17287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655638"/>
            <a:ext cx="17272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2502696" y="740569"/>
            <a:ext cx="7062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ranchise" panose="00000009000000000000" pitchFamily="49" charset="0"/>
                <a:cs typeface="Arial" panose="020B0604020202020204" pitchFamily="34" charset="0"/>
              </a:rPr>
              <a:t>Why did people ring church bells?</a:t>
            </a:r>
          </a:p>
        </p:txBody>
      </p:sp>
      <p:sp>
        <p:nvSpPr>
          <p:cNvPr id="15" name="3"/>
          <p:cNvSpPr/>
          <p:nvPr/>
        </p:nvSpPr>
        <p:spPr>
          <a:xfrm>
            <a:off x="3289301" y="3914775"/>
            <a:ext cx="2678113" cy="10556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 they are tuneful.</a:t>
            </a:r>
          </a:p>
        </p:txBody>
      </p:sp>
      <p:sp>
        <p:nvSpPr>
          <p:cNvPr id="16" name="4"/>
          <p:cNvSpPr/>
          <p:nvPr/>
        </p:nvSpPr>
        <p:spPr>
          <a:xfrm>
            <a:off x="6213475" y="3903664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tell the time.</a:t>
            </a:r>
          </a:p>
        </p:txBody>
      </p:sp>
    </p:spTree>
    <p:extLst>
      <p:ext uri="{BB962C8B-B14F-4D97-AF65-F5344CB8AC3E}">
        <p14:creationId xmlns:p14="http://schemas.microsoft.com/office/powerpoint/2010/main" val="245108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605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MS PGothic</vt:lpstr>
      <vt:lpstr>Arial</vt:lpstr>
      <vt:lpstr>Calibri</vt:lpstr>
      <vt:lpstr>Calibri Light</vt:lpstr>
      <vt:lpstr>Franchise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AGibbs</dc:creator>
  <cp:lastModifiedBy>AGibbs</cp:lastModifiedBy>
  <cp:revision>1</cp:revision>
  <dcterms:created xsi:type="dcterms:W3CDTF">2020-05-05T15:58:26Z</dcterms:created>
  <dcterms:modified xsi:type="dcterms:W3CDTF">2020-05-05T15:59:21Z</dcterms:modified>
</cp:coreProperties>
</file>