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19.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9" r:id="rId23"/>
  </p:sldMasterIdLst>
  <p:notesMasterIdLst>
    <p:notesMasterId r:id="rId33"/>
  </p:notesMasterIdLst>
  <p:handoutMasterIdLst>
    <p:handoutMasterId r:id="rId34"/>
  </p:handoutMasterIdLst>
  <p:sldIdLst>
    <p:sldId id="898" r:id="rId24"/>
    <p:sldId id="899" r:id="rId25"/>
    <p:sldId id="902" r:id="rId26"/>
    <p:sldId id="903" r:id="rId27"/>
    <p:sldId id="905" r:id="rId28"/>
    <p:sldId id="918" r:id="rId29"/>
    <p:sldId id="919" r:id="rId30"/>
    <p:sldId id="920" r:id="rId31"/>
    <p:sldId id="921" r:id="rId32"/>
  </p:sldIdLst>
  <p:sldSz cx="9144000" cy="6858000" type="screen4x3"/>
  <p:notesSz cx="6669088" cy="9928225"/>
  <p:custDataLst>
    <p:custData r:id="rId2"/>
    <p:tags r:id="rId35"/>
  </p:custDataLst>
  <p:defaultTex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p:defaultTextStyle>
  <p:extLst>
    <p:ext uri="{EFAFB233-063F-42B5-8137-9DF3F51BA10A}">
      <p15:sldGuideLst xmlns:p15="http://schemas.microsoft.com/office/powerpoint/2012/main">
        <p15:guide id="1" orient="horz" pos="3884">
          <p15:clr>
            <a:srgbClr val="A4A3A4"/>
          </p15:clr>
        </p15:guide>
        <p15:guide id="2" orient="horz" pos="618">
          <p15:clr>
            <a:srgbClr val="A4A3A4"/>
          </p15:clr>
        </p15:guide>
        <p15:guide id="3" orient="horz" pos="2432">
          <p15:clr>
            <a:srgbClr val="A4A3A4"/>
          </p15:clr>
        </p15:guide>
        <p15:guide id="4" orient="horz" pos="2341">
          <p15:clr>
            <a:srgbClr val="A4A3A4"/>
          </p15:clr>
        </p15:guide>
        <p15:guide id="5" orient="horz" pos="890">
          <p15:clr>
            <a:srgbClr val="A4A3A4"/>
          </p15:clr>
        </p15:guide>
        <p15:guide id="6" orient="horz" pos="799">
          <p15:clr>
            <a:srgbClr val="A4A3A4"/>
          </p15:clr>
        </p15:guide>
        <p15:guide id="7" pos="340">
          <p15:clr>
            <a:srgbClr val="A4A3A4"/>
          </p15:clr>
        </p15:guide>
        <p15:guide id="8" pos="158">
          <p15:clr>
            <a:srgbClr val="A4A3A4"/>
          </p15:clr>
        </p15:guide>
        <p15:guide id="9" pos="2880">
          <p15:clr>
            <a:srgbClr val="A4A3A4"/>
          </p15:clr>
        </p15:guide>
        <p15:guide id="10" pos="2971">
          <p15:clr>
            <a:srgbClr val="A4A3A4"/>
          </p15:clr>
        </p15:guide>
        <p15:guide id="11" pos="5511">
          <p15:clr>
            <a:srgbClr val="A4A3A4"/>
          </p15:clr>
        </p15:guide>
        <p15:guide id="12" pos="4604">
          <p15:clr>
            <a:srgbClr val="A4A3A4"/>
          </p15:clr>
        </p15:guide>
        <p15:guide id="13" pos="3787">
          <p15:clr>
            <a:srgbClr val="A4A3A4"/>
          </p15:clr>
        </p15:guide>
        <p15:guide id="14" pos="3878">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0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annah" initials="A" lastIdx="9" clrIdx="0"/>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505A64"/>
    <a:srgbClr val="D7D7CD"/>
    <a:srgbClr val="879BAA"/>
    <a:srgbClr val="BECDD7"/>
    <a:srgbClr val="FFB900"/>
    <a:srgbClr val="AF235F"/>
    <a:srgbClr val="55A0B9"/>
    <a:srgbClr val="AAB4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88" autoAdjust="0"/>
    <p:restoredTop sz="63248" autoAdjust="0"/>
  </p:normalViewPr>
  <p:slideViewPr>
    <p:cSldViewPr snapToGrid="0" snapToObjects="1" showGuides="1">
      <p:cViewPr varScale="1">
        <p:scale>
          <a:sx n="57" d="100"/>
          <a:sy n="57" d="100"/>
        </p:scale>
        <p:origin x="2628" y="90"/>
      </p:cViewPr>
      <p:guideLst>
        <p:guide orient="horz" pos="3884"/>
        <p:guide orient="horz" pos="618"/>
        <p:guide orient="horz" pos="2432"/>
        <p:guide orient="horz" pos="2341"/>
        <p:guide orient="horz" pos="890"/>
        <p:guide orient="horz" pos="799"/>
        <p:guide pos="340"/>
        <p:guide pos="158"/>
        <p:guide pos="2880"/>
        <p:guide pos="2971"/>
        <p:guide pos="5511"/>
        <p:guide pos="4604"/>
        <p:guide pos="3787"/>
        <p:guide pos="38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showGuides="1">
      <p:cViewPr>
        <p:scale>
          <a:sx n="90" d="100"/>
          <a:sy n="90" d="100"/>
        </p:scale>
        <p:origin x="-2046" y="792"/>
      </p:cViewPr>
      <p:guideLst>
        <p:guide orient="horz" pos="3127"/>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8.xml"/><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slide" Target="slides/slide3.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customXml" Target="../customXml/item21.xml"/><Relationship Id="rId34" Type="http://schemas.openxmlformats.org/officeDocument/2006/relationships/handoutMaster" Target="handoutMasters/handoutMaster1.xml"/><Relationship Id="rId7" Type="http://schemas.openxmlformats.org/officeDocument/2006/relationships/customXml" Target="../customXml/item7.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slide" Target="slides/slide2.xml"/><Relationship Id="rId33" Type="http://schemas.openxmlformats.org/officeDocument/2006/relationships/notesMaster" Target="notesMasters/notesMaster1.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customXml" Target="../customXml/item20.xml"/><Relationship Id="rId29" Type="http://schemas.openxmlformats.org/officeDocument/2006/relationships/slide" Target="slides/slide6.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slideMaster" Target="slideMasters/slideMaster1.xml"/><Relationship Id="rId28" Type="http://schemas.openxmlformats.org/officeDocument/2006/relationships/slide" Target="slides/slide5.xml"/><Relationship Id="rId36" Type="http://schemas.openxmlformats.org/officeDocument/2006/relationships/commentAuthors" Target="commentAuthors.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slide" Target="slides/slide8.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302" name="Rectangle 6"/>
          <p:cNvSpPr>
            <a:spLocks noChangeArrowheads="1"/>
          </p:cNvSpPr>
          <p:nvPr/>
        </p:nvSpPr>
        <p:spPr bwMode="auto">
          <a:xfrm>
            <a:off x="0" y="0"/>
            <a:ext cx="6669088" cy="677589"/>
          </a:xfrm>
          <a:prstGeom prst="rect">
            <a:avLst/>
          </a:prstGeom>
          <a:solidFill>
            <a:srgbClr val="879BAA"/>
          </a:solidFill>
          <a:ln w="9525" algn="ctr">
            <a:noFill/>
            <a:miter lim="800000"/>
            <a:headEnd/>
            <a:tailEnd/>
          </a:ln>
          <a:effectLst/>
        </p:spPr>
        <p:txBody>
          <a:bodyPr wrap="none" lIns="87554" tIns="43777" rIns="87554" bIns="43777" anchor="ctr"/>
          <a:lstStyle/>
          <a:p>
            <a:endParaRPr lang="de-DE"/>
          </a:p>
        </p:txBody>
      </p:sp>
      <p:sp>
        <p:nvSpPr>
          <p:cNvPr id="173058" name="Rectangle 2"/>
          <p:cNvSpPr>
            <a:spLocks noGrp="1" noChangeArrowheads="1"/>
          </p:cNvSpPr>
          <p:nvPr>
            <p:ph type="hdr" sz="quarter"/>
          </p:nvPr>
        </p:nvSpPr>
        <p:spPr bwMode="auto">
          <a:xfrm>
            <a:off x="0" y="0"/>
            <a:ext cx="3052689" cy="535912"/>
          </a:xfrm>
          <a:prstGeom prst="rect">
            <a:avLst/>
          </a:prstGeom>
          <a:noFill/>
          <a:ln w="9525">
            <a:noFill/>
            <a:miter lim="800000"/>
            <a:headEnd/>
            <a:tailEnd/>
          </a:ln>
          <a:effectLst/>
        </p:spPr>
        <p:txBody>
          <a:bodyPr vert="horz" wrap="square" lIns="142237" tIns="142237" rIns="142237" bIns="142237" numCol="1" anchor="t" anchorCtr="0" compatLnSpc="1">
            <a:prstTxWarp prst="textNoShape">
              <a:avLst/>
            </a:prstTxWarp>
          </a:bodyPr>
          <a:lstStyle>
            <a:lvl1pPr defTabSz="902899">
              <a:spcBef>
                <a:spcPct val="0"/>
              </a:spcBef>
              <a:defRPr sz="1100">
                <a:solidFill>
                  <a:schemeClr val="bg1"/>
                </a:solidFill>
                <a:latin typeface="Siemens Sans" pitchFamily="2" charset="0"/>
              </a:defRPr>
            </a:lvl1pPr>
          </a:lstStyle>
          <a:p>
            <a:endParaRPr lang="en-US" dirty="0">
              <a:latin typeface="Arial" pitchFamily="34" charset="0"/>
            </a:endParaRPr>
          </a:p>
        </p:txBody>
      </p:sp>
      <p:sp>
        <p:nvSpPr>
          <p:cNvPr id="173059" name="Rectangle 3"/>
          <p:cNvSpPr>
            <a:spLocks noGrp="1" noChangeArrowheads="1"/>
          </p:cNvSpPr>
          <p:nvPr>
            <p:ph type="dt" sz="quarter" idx="1"/>
          </p:nvPr>
        </p:nvSpPr>
        <p:spPr bwMode="auto">
          <a:xfrm>
            <a:off x="3616400" y="0"/>
            <a:ext cx="3052688" cy="535912"/>
          </a:xfrm>
          <a:prstGeom prst="rect">
            <a:avLst/>
          </a:prstGeom>
          <a:noFill/>
          <a:ln w="9525">
            <a:noFill/>
            <a:miter lim="800000"/>
            <a:headEnd/>
            <a:tailEnd/>
          </a:ln>
          <a:effectLst/>
        </p:spPr>
        <p:txBody>
          <a:bodyPr vert="horz" wrap="square" lIns="142237" tIns="142237" rIns="142237" bIns="142237" numCol="1" anchor="t" anchorCtr="0" compatLnSpc="1">
            <a:prstTxWarp prst="textNoShape">
              <a:avLst/>
            </a:prstTxWarp>
          </a:bodyPr>
          <a:lstStyle>
            <a:lvl1pPr algn="r" defTabSz="902899">
              <a:spcBef>
                <a:spcPct val="0"/>
              </a:spcBef>
              <a:defRPr sz="1100">
                <a:solidFill>
                  <a:schemeClr val="bg1"/>
                </a:solidFill>
                <a:latin typeface="Siemens Sans" pitchFamily="2" charset="0"/>
              </a:defRPr>
            </a:lvl1pPr>
          </a:lstStyle>
          <a:p>
            <a:endParaRPr lang="en-US" dirty="0">
              <a:latin typeface="Arial" pitchFamily="34" charset="0"/>
            </a:endParaRPr>
          </a:p>
        </p:txBody>
      </p:sp>
      <p:sp>
        <p:nvSpPr>
          <p:cNvPr id="173060" name="Rectangle 4"/>
          <p:cNvSpPr>
            <a:spLocks noGrp="1" noChangeArrowheads="1"/>
          </p:cNvSpPr>
          <p:nvPr>
            <p:ph type="ftr" sz="quarter" idx="2"/>
          </p:nvPr>
        </p:nvSpPr>
        <p:spPr bwMode="auto">
          <a:xfrm>
            <a:off x="0" y="9392313"/>
            <a:ext cx="3052689" cy="535912"/>
          </a:xfrm>
          <a:prstGeom prst="rect">
            <a:avLst/>
          </a:prstGeom>
          <a:noFill/>
          <a:ln w="9525">
            <a:noFill/>
            <a:miter lim="800000"/>
            <a:headEnd/>
            <a:tailEnd/>
          </a:ln>
          <a:effectLst/>
        </p:spPr>
        <p:txBody>
          <a:bodyPr vert="horz" wrap="square" lIns="142237" tIns="142237" rIns="142237" bIns="142237" numCol="1" anchor="b" anchorCtr="0" compatLnSpc="1">
            <a:prstTxWarp prst="textNoShape">
              <a:avLst/>
            </a:prstTxWarp>
          </a:bodyPr>
          <a:lstStyle>
            <a:lvl1pPr defTabSz="902899">
              <a:spcBef>
                <a:spcPct val="0"/>
              </a:spcBef>
              <a:defRPr sz="1100">
                <a:solidFill>
                  <a:schemeClr val="tx1"/>
                </a:solidFill>
                <a:latin typeface="Siemens Sans" pitchFamily="2" charset="0"/>
              </a:defRPr>
            </a:lvl1pPr>
          </a:lstStyle>
          <a:p>
            <a:endParaRPr lang="en-US" dirty="0">
              <a:latin typeface="Arial" pitchFamily="34" charset="0"/>
            </a:endParaRPr>
          </a:p>
        </p:txBody>
      </p:sp>
      <p:sp>
        <p:nvSpPr>
          <p:cNvPr id="173061" name="Rectangle 5"/>
          <p:cNvSpPr>
            <a:spLocks noGrp="1" noChangeArrowheads="1"/>
          </p:cNvSpPr>
          <p:nvPr>
            <p:ph type="sldNum" sz="quarter" idx="3"/>
          </p:nvPr>
        </p:nvSpPr>
        <p:spPr bwMode="auto">
          <a:xfrm>
            <a:off x="3616400" y="9392313"/>
            <a:ext cx="3052688" cy="535912"/>
          </a:xfrm>
          <a:prstGeom prst="rect">
            <a:avLst/>
          </a:prstGeom>
          <a:noFill/>
          <a:ln w="9525">
            <a:noFill/>
            <a:miter lim="800000"/>
            <a:headEnd/>
            <a:tailEnd/>
          </a:ln>
          <a:effectLst/>
        </p:spPr>
        <p:txBody>
          <a:bodyPr vert="horz" wrap="square" lIns="142237" tIns="142237" rIns="142237" bIns="142237" numCol="1" anchor="b" anchorCtr="0" compatLnSpc="1">
            <a:prstTxWarp prst="textNoShape">
              <a:avLst/>
            </a:prstTxWarp>
          </a:bodyPr>
          <a:lstStyle>
            <a:lvl1pPr algn="r" defTabSz="902899">
              <a:spcBef>
                <a:spcPct val="0"/>
              </a:spcBef>
              <a:defRPr sz="1100">
                <a:solidFill>
                  <a:schemeClr val="tx1"/>
                </a:solidFill>
                <a:latin typeface="Siemens Sans" pitchFamily="2" charset="0"/>
              </a:defRPr>
            </a:lvl1pPr>
          </a:lstStyle>
          <a:p>
            <a:r>
              <a:rPr lang="de-DE" dirty="0">
                <a:latin typeface="Arial" pitchFamily="34" charset="0"/>
              </a:rPr>
              <a:t>Handzettel </a:t>
            </a:r>
            <a:fld id="{BFC713D8-7968-482B-A79F-9C586FE5053A}" type="slidenum">
              <a:rPr lang="de-DE">
                <a:latin typeface="Arial" pitchFamily="34" charset="0"/>
              </a:rPr>
              <a:pPr/>
              <a:t>‹#›</a:t>
            </a:fld>
            <a:endParaRPr lang="de-DE" dirty="0">
              <a:latin typeface="Arial" pitchFamily="34" charset="0"/>
            </a:endParaRPr>
          </a:p>
        </p:txBody>
      </p:sp>
    </p:spTree>
    <p:extLst>
      <p:ext uri="{BB962C8B-B14F-4D97-AF65-F5344CB8AC3E}">
        <p14:creationId xmlns:p14="http://schemas.microsoft.com/office/powerpoint/2010/main" val="23718505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3052689" cy="535912"/>
          </a:xfrm>
          <a:prstGeom prst="rect">
            <a:avLst/>
          </a:prstGeom>
          <a:noFill/>
          <a:ln w="9525">
            <a:noFill/>
            <a:miter lim="800000"/>
            <a:headEnd/>
            <a:tailEnd/>
          </a:ln>
          <a:effectLst/>
        </p:spPr>
        <p:txBody>
          <a:bodyPr vert="horz" wrap="square" lIns="142237" tIns="142237" rIns="142237" bIns="142237" numCol="1" anchor="t" anchorCtr="0" compatLnSpc="1">
            <a:prstTxWarp prst="textNoShape">
              <a:avLst/>
            </a:prstTxWarp>
          </a:bodyPr>
          <a:lstStyle>
            <a:lvl1pPr defTabSz="902899">
              <a:spcBef>
                <a:spcPct val="0"/>
              </a:spcBef>
              <a:defRPr sz="1100">
                <a:solidFill>
                  <a:schemeClr val="tx1"/>
                </a:solidFill>
                <a:latin typeface="Arial" pitchFamily="34" charset="0"/>
              </a:defRPr>
            </a:lvl1pPr>
          </a:lstStyle>
          <a:p>
            <a:endParaRPr lang="en-US" dirty="0"/>
          </a:p>
        </p:txBody>
      </p:sp>
      <p:sp>
        <p:nvSpPr>
          <p:cNvPr id="77827" name="Rectangle 3"/>
          <p:cNvSpPr>
            <a:spLocks noGrp="1" noChangeArrowheads="1"/>
          </p:cNvSpPr>
          <p:nvPr>
            <p:ph type="dt" idx="1"/>
          </p:nvPr>
        </p:nvSpPr>
        <p:spPr bwMode="auto">
          <a:xfrm>
            <a:off x="3616401" y="0"/>
            <a:ext cx="3051197" cy="535912"/>
          </a:xfrm>
          <a:prstGeom prst="rect">
            <a:avLst/>
          </a:prstGeom>
          <a:noFill/>
          <a:ln w="9525">
            <a:noFill/>
            <a:miter lim="800000"/>
            <a:headEnd/>
            <a:tailEnd/>
          </a:ln>
          <a:effectLst/>
        </p:spPr>
        <p:txBody>
          <a:bodyPr vert="horz" wrap="square" lIns="142237" tIns="142237" rIns="142237" bIns="142237" numCol="1" anchor="t" anchorCtr="0" compatLnSpc="1">
            <a:prstTxWarp prst="textNoShape">
              <a:avLst/>
            </a:prstTxWarp>
          </a:bodyPr>
          <a:lstStyle>
            <a:lvl1pPr algn="r" defTabSz="902899">
              <a:spcBef>
                <a:spcPct val="0"/>
              </a:spcBef>
              <a:defRPr sz="1100">
                <a:solidFill>
                  <a:schemeClr val="tx1"/>
                </a:solidFill>
                <a:latin typeface="Arial" pitchFamily="34" charset="0"/>
              </a:defRPr>
            </a:lvl1pPr>
          </a:lstStyle>
          <a:p>
            <a:endParaRPr lang="en-US" dirty="0"/>
          </a:p>
        </p:txBody>
      </p:sp>
      <p:sp>
        <p:nvSpPr>
          <p:cNvPr id="77828" name="Rectangle 4"/>
          <p:cNvSpPr>
            <a:spLocks noGrp="1" noRot="1" noChangeAspect="1" noChangeArrowheads="1" noTextEdit="1"/>
          </p:cNvSpPr>
          <p:nvPr>
            <p:ph type="sldImg" idx="2"/>
          </p:nvPr>
        </p:nvSpPr>
        <p:spPr bwMode="auto">
          <a:xfrm>
            <a:off x="855663" y="746125"/>
            <a:ext cx="4959350" cy="37211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77829" name="Rectangle 5"/>
          <p:cNvSpPr>
            <a:spLocks noGrp="1" noChangeArrowheads="1"/>
          </p:cNvSpPr>
          <p:nvPr>
            <p:ph type="body" sz="quarter" idx="3"/>
          </p:nvPr>
        </p:nvSpPr>
        <p:spPr bwMode="auto">
          <a:xfrm>
            <a:off x="223695" y="4678447"/>
            <a:ext cx="6221698" cy="4428971"/>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77830" name="Rectangle 6"/>
          <p:cNvSpPr>
            <a:spLocks noGrp="1" noChangeArrowheads="1"/>
          </p:cNvSpPr>
          <p:nvPr>
            <p:ph type="ftr" sz="quarter" idx="4"/>
          </p:nvPr>
        </p:nvSpPr>
        <p:spPr bwMode="auto">
          <a:xfrm>
            <a:off x="0" y="9392313"/>
            <a:ext cx="3052689" cy="534371"/>
          </a:xfrm>
          <a:prstGeom prst="rect">
            <a:avLst/>
          </a:prstGeom>
          <a:noFill/>
          <a:ln w="9525">
            <a:noFill/>
            <a:miter lim="800000"/>
            <a:headEnd/>
            <a:tailEnd/>
          </a:ln>
          <a:effectLst/>
        </p:spPr>
        <p:txBody>
          <a:bodyPr vert="horz" wrap="square" lIns="142237" tIns="142237" rIns="142237" bIns="142237" numCol="1" anchor="b" anchorCtr="0" compatLnSpc="1">
            <a:prstTxWarp prst="textNoShape">
              <a:avLst/>
            </a:prstTxWarp>
          </a:bodyPr>
          <a:lstStyle>
            <a:lvl1pPr defTabSz="902899">
              <a:spcBef>
                <a:spcPct val="0"/>
              </a:spcBef>
              <a:defRPr sz="1100">
                <a:solidFill>
                  <a:schemeClr val="tx1"/>
                </a:solidFill>
                <a:latin typeface="Arial" pitchFamily="34" charset="0"/>
              </a:defRPr>
            </a:lvl1pPr>
          </a:lstStyle>
          <a:p>
            <a:endParaRPr lang="en-US" dirty="0"/>
          </a:p>
        </p:txBody>
      </p:sp>
      <p:sp>
        <p:nvSpPr>
          <p:cNvPr id="77831" name="Rectangle 7"/>
          <p:cNvSpPr>
            <a:spLocks noGrp="1" noChangeArrowheads="1"/>
          </p:cNvSpPr>
          <p:nvPr>
            <p:ph type="sldNum" sz="quarter" idx="5"/>
          </p:nvPr>
        </p:nvSpPr>
        <p:spPr bwMode="auto">
          <a:xfrm>
            <a:off x="3616401" y="9392313"/>
            <a:ext cx="3051197" cy="534371"/>
          </a:xfrm>
          <a:prstGeom prst="rect">
            <a:avLst/>
          </a:prstGeom>
          <a:noFill/>
          <a:ln w="9525">
            <a:noFill/>
            <a:miter lim="800000"/>
            <a:headEnd/>
            <a:tailEnd/>
          </a:ln>
          <a:effectLst/>
        </p:spPr>
        <p:txBody>
          <a:bodyPr vert="horz" wrap="square" lIns="142237" tIns="142237" rIns="142237" bIns="142237" numCol="1" anchor="b" anchorCtr="0" compatLnSpc="1">
            <a:prstTxWarp prst="textNoShape">
              <a:avLst/>
            </a:prstTxWarp>
          </a:bodyPr>
          <a:lstStyle>
            <a:lvl1pPr algn="r" defTabSz="902899">
              <a:spcBef>
                <a:spcPct val="0"/>
              </a:spcBef>
              <a:defRPr sz="1100">
                <a:solidFill>
                  <a:schemeClr val="tx1"/>
                </a:solidFill>
                <a:latin typeface="Siemens Sans" pitchFamily="2" charset="0"/>
              </a:defRPr>
            </a:lvl1pPr>
          </a:lstStyle>
          <a:p>
            <a:r>
              <a:rPr lang="de-DE" dirty="0" smtClean="0">
                <a:latin typeface="Arial" pitchFamily="34" charset="0"/>
              </a:rPr>
              <a:t>Notizen </a:t>
            </a:r>
            <a:fld id="{AD141568-5488-4AC9-B82D-9F5CE1225E2A}" type="slidenum">
              <a:rPr lang="de-DE" smtClean="0">
                <a:latin typeface="Arial" pitchFamily="34" charset="0"/>
              </a:rPr>
              <a:pPr/>
              <a:t>‹#›</a:t>
            </a:fld>
            <a:endParaRPr lang="de-DE" dirty="0">
              <a:latin typeface="Arial" pitchFamily="34" charset="0"/>
            </a:endParaRPr>
          </a:p>
        </p:txBody>
      </p:sp>
    </p:spTree>
    <p:extLst>
      <p:ext uri="{BB962C8B-B14F-4D97-AF65-F5344CB8AC3E}">
        <p14:creationId xmlns:p14="http://schemas.microsoft.com/office/powerpoint/2010/main" val="38342192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ＭＳ Ｐゴシック" charset="-128"/>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noFill/>
        </p:spPr>
      </p:sp>
      <p:sp>
        <p:nvSpPr>
          <p:cNvPr id="73731" name="Rectangle 3"/>
          <p:cNvSpPr>
            <a:spLocks noGrp="1" noChangeArrowheads="1"/>
          </p:cNvSpPr>
          <p:nvPr>
            <p:ph type="body" idx="1"/>
          </p:nvPr>
        </p:nvSpPr>
        <p:spPr/>
        <p:txBody>
          <a:bodyPr/>
          <a:lstStyle/>
          <a:p>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3</a:t>
            </a:fld>
            <a:endParaRPr lang="de-DE" dirty="0">
              <a:latin typeface="Arial" pitchFamily="34" charset="0"/>
            </a:endParaRPr>
          </a:p>
        </p:txBody>
      </p:sp>
    </p:spTree>
    <p:extLst>
      <p:ext uri="{BB962C8B-B14F-4D97-AF65-F5344CB8AC3E}">
        <p14:creationId xmlns:p14="http://schemas.microsoft.com/office/powerpoint/2010/main" val="163800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4</a:t>
            </a:fld>
            <a:endParaRPr lang="de-DE" dirty="0">
              <a:latin typeface="Arial" pitchFamily="34" charset="0"/>
            </a:endParaRPr>
          </a:p>
        </p:txBody>
      </p:sp>
    </p:spTree>
    <p:extLst>
      <p:ext uri="{BB962C8B-B14F-4D97-AF65-F5344CB8AC3E}">
        <p14:creationId xmlns:p14="http://schemas.microsoft.com/office/powerpoint/2010/main" val="360118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5</a:t>
            </a:fld>
            <a:endParaRPr lang="de-DE" dirty="0">
              <a:latin typeface="Arial" pitchFamily="34" charset="0"/>
            </a:endParaRPr>
          </a:p>
        </p:txBody>
      </p:sp>
    </p:spTree>
    <p:extLst>
      <p:ext uri="{BB962C8B-B14F-4D97-AF65-F5344CB8AC3E}">
        <p14:creationId xmlns:p14="http://schemas.microsoft.com/office/powerpoint/2010/main" val="2489861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6</a:t>
            </a:fld>
            <a:endParaRPr lang="de-DE" dirty="0">
              <a:latin typeface="Arial" pitchFamily="34" charset="0"/>
            </a:endParaRPr>
          </a:p>
        </p:txBody>
      </p:sp>
    </p:spTree>
    <p:extLst>
      <p:ext uri="{BB962C8B-B14F-4D97-AF65-F5344CB8AC3E}">
        <p14:creationId xmlns:p14="http://schemas.microsoft.com/office/powerpoint/2010/main" val="2489861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endParaRPr lang="en-GB" sz="1100" dirty="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7</a:t>
            </a:fld>
            <a:endParaRPr lang="de-DE" dirty="0">
              <a:latin typeface="Arial" pitchFamily="34" charset="0"/>
            </a:endParaRPr>
          </a:p>
        </p:txBody>
      </p:sp>
    </p:spTree>
    <p:extLst>
      <p:ext uri="{BB962C8B-B14F-4D97-AF65-F5344CB8AC3E}">
        <p14:creationId xmlns:p14="http://schemas.microsoft.com/office/powerpoint/2010/main" val="2489861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r>
              <a:rPr lang="de-DE" smtClean="0">
                <a:latin typeface="Arial" pitchFamily="34" charset="0"/>
              </a:rPr>
              <a:t>Notizen </a:t>
            </a:r>
            <a:fld id="{AD141568-5488-4AC9-B82D-9F5CE1225E2A}" type="slidenum">
              <a:rPr lang="de-DE" smtClean="0">
                <a:latin typeface="Arial" pitchFamily="34" charset="0"/>
              </a:rPr>
              <a:pPr/>
              <a:t>8</a:t>
            </a:fld>
            <a:endParaRPr lang="de-DE" dirty="0">
              <a:latin typeface="Arial" pitchFamily="34" charset="0"/>
            </a:endParaRPr>
          </a:p>
        </p:txBody>
      </p:sp>
    </p:spTree>
    <p:extLst>
      <p:ext uri="{BB962C8B-B14F-4D97-AF65-F5344CB8AC3E}">
        <p14:creationId xmlns:p14="http://schemas.microsoft.com/office/powerpoint/2010/main" val="2489861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32062" y="4678447"/>
            <a:ext cx="4806456" cy="4428971"/>
          </a:xfrm>
        </p:spPr>
        <p:txBody>
          <a:bodyPr/>
          <a:lstStyle/>
          <a:p>
            <a:endParaRPr lang="en-GB" sz="1100" dirty="0"/>
          </a:p>
          <a:p>
            <a:endParaRPr lang="en-GB" dirty="0"/>
          </a:p>
        </p:txBody>
      </p:sp>
      <p:sp>
        <p:nvSpPr>
          <p:cNvPr id="4" name="Slide Number Placeholder 3"/>
          <p:cNvSpPr>
            <a:spLocks noGrp="1"/>
          </p:cNvSpPr>
          <p:nvPr>
            <p:ph type="sldNum" sz="quarter" idx="10"/>
          </p:nvPr>
        </p:nvSpPr>
        <p:spPr/>
        <p:txBody>
          <a:bodyPr/>
          <a:lstStyle/>
          <a:p>
            <a:r>
              <a:rPr lang="de-DE" dirty="0" smtClean="0">
                <a:latin typeface="Arial" pitchFamily="34" charset="0"/>
              </a:rPr>
              <a:t>Page </a:t>
            </a:r>
            <a:fld id="{AD141568-5488-4AC9-B82D-9F5CE1225E2A}" type="slidenum">
              <a:rPr lang="de-DE" smtClean="0">
                <a:latin typeface="Arial" pitchFamily="34" charset="0"/>
              </a:rPr>
              <a:pPr/>
              <a:t>9</a:t>
            </a:fld>
            <a:endParaRPr lang="de-DE" dirty="0">
              <a:latin typeface="Arial" pitchFamily="34" charset="0"/>
            </a:endParaRPr>
          </a:p>
        </p:txBody>
      </p:sp>
    </p:spTree>
    <p:extLst>
      <p:ext uri="{BB962C8B-B14F-4D97-AF65-F5344CB8AC3E}">
        <p14:creationId xmlns:p14="http://schemas.microsoft.com/office/powerpoint/2010/main" val="278194986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customXml" Target="../../customXml/item4.xml"/><Relationship Id="rId6" Type="http://schemas.openxmlformats.org/officeDocument/2006/relationships/tags" Target="../tags/tag33.xml"/><Relationship Id="rId5" Type="http://schemas.openxmlformats.org/officeDocument/2006/relationships/tags" Target="../tags/tag32.xml"/><Relationship Id="rId10" Type="http://schemas.openxmlformats.org/officeDocument/2006/relationships/image" Target="../media/image1.wmf"/><Relationship Id="rId4" Type="http://schemas.openxmlformats.org/officeDocument/2006/relationships/tags" Target="../tags/tag31.xml"/><Relationship Id="rId9"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image" Target="../media/image1.wmf"/><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image" Target="../media/image3.jpeg"/><Relationship Id="rId2" Type="http://schemas.openxmlformats.org/officeDocument/2006/relationships/tags" Target="../tags/tag35.xml"/><Relationship Id="rId1" Type="http://schemas.openxmlformats.org/officeDocument/2006/relationships/customXml" Target="../../customXml/item7.xml"/><Relationship Id="rId6" Type="http://schemas.openxmlformats.org/officeDocument/2006/relationships/tags" Target="../tags/tag39.xml"/><Relationship Id="rId11" Type="http://schemas.openxmlformats.org/officeDocument/2006/relationships/slideMaster" Target="../slideMasters/slideMaster1.xml"/><Relationship Id="rId5" Type="http://schemas.openxmlformats.org/officeDocument/2006/relationships/tags" Target="../tags/tag38.xml"/><Relationship Id="rId10" Type="http://schemas.openxmlformats.org/officeDocument/2006/relationships/tags" Target="../tags/tag43.xml"/><Relationship Id="rId4" Type="http://schemas.openxmlformats.org/officeDocument/2006/relationships/tags" Target="../tags/tag37.xml"/><Relationship Id="rId9" Type="http://schemas.openxmlformats.org/officeDocument/2006/relationships/tags" Target="../tags/tag42.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50.xml"/><Relationship Id="rId13" Type="http://schemas.openxmlformats.org/officeDocument/2006/relationships/image" Target="../media/image1.wmf"/><Relationship Id="rId3" Type="http://schemas.openxmlformats.org/officeDocument/2006/relationships/tags" Target="../tags/tag45.xml"/><Relationship Id="rId7" Type="http://schemas.openxmlformats.org/officeDocument/2006/relationships/tags" Target="../tags/tag49.xml"/><Relationship Id="rId12" Type="http://schemas.openxmlformats.org/officeDocument/2006/relationships/image" Target="../media/image3.jpeg"/><Relationship Id="rId2" Type="http://schemas.openxmlformats.org/officeDocument/2006/relationships/tags" Target="../tags/tag44.xml"/><Relationship Id="rId1" Type="http://schemas.openxmlformats.org/officeDocument/2006/relationships/customXml" Target="../../customXml/item5.xml"/><Relationship Id="rId6" Type="http://schemas.openxmlformats.org/officeDocument/2006/relationships/tags" Target="../tags/tag48.xml"/><Relationship Id="rId11" Type="http://schemas.openxmlformats.org/officeDocument/2006/relationships/slideMaster" Target="../slideMasters/slideMaster1.xml"/><Relationship Id="rId5" Type="http://schemas.openxmlformats.org/officeDocument/2006/relationships/tags" Target="../tags/tag47.xml"/><Relationship Id="rId10" Type="http://schemas.openxmlformats.org/officeDocument/2006/relationships/tags" Target="../tags/tag52.xml"/><Relationship Id="rId4" Type="http://schemas.openxmlformats.org/officeDocument/2006/relationships/tags" Target="../tags/tag46.xml"/><Relationship Id="rId9" Type="http://schemas.openxmlformats.org/officeDocument/2006/relationships/tags" Target="../tags/tag51.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image" Target="../media/image1.wmf"/><Relationship Id="rId3" Type="http://schemas.openxmlformats.org/officeDocument/2006/relationships/tags" Target="../tags/tag54.xml"/><Relationship Id="rId7" Type="http://schemas.openxmlformats.org/officeDocument/2006/relationships/tags" Target="../tags/tag58.xml"/><Relationship Id="rId12" Type="http://schemas.openxmlformats.org/officeDocument/2006/relationships/image" Target="../media/image3.jpeg"/><Relationship Id="rId2" Type="http://schemas.openxmlformats.org/officeDocument/2006/relationships/tags" Target="../tags/tag53.xml"/><Relationship Id="rId1" Type="http://schemas.openxmlformats.org/officeDocument/2006/relationships/customXml" Target="../../customXml/item3.xml"/><Relationship Id="rId6" Type="http://schemas.openxmlformats.org/officeDocument/2006/relationships/tags" Target="../tags/tag57.xml"/><Relationship Id="rId11" Type="http://schemas.openxmlformats.org/officeDocument/2006/relationships/slideMaster" Target="../slideMasters/slideMaster1.xml"/><Relationship Id="rId5" Type="http://schemas.openxmlformats.org/officeDocument/2006/relationships/tags" Target="../tags/tag56.xml"/><Relationship Id="rId10" Type="http://schemas.openxmlformats.org/officeDocument/2006/relationships/tags" Target="../tags/tag61.xml"/><Relationship Id="rId4" Type="http://schemas.openxmlformats.org/officeDocument/2006/relationships/tags" Target="../tags/tag55.xml"/><Relationship Id="rId9" Type="http://schemas.openxmlformats.org/officeDocument/2006/relationships/tags" Target="../tags/tag60.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63.xml"/><Relationship Id="rId7" Type="http://schemas.openxmlformats.org/officeDocument/2006/relationships/slideMaster" Target="../slideMasters/slideMaster1.xml"/><Relationship Id="rId2" Type="http://schemas.openxmlformats.org/officeDocument/2006/relationships/tags" Target="../tags/tag62.xml"/><Relationship Id="rId1" Type="http://schemas.openxmlformats.org/officeDocument/2006/relationships/customXml" Target="../../customXml/item6.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68.xml"/><Relationship Id="rId7" Type="http://schemas.openxmlformats.org/officeDocument/2006/relationships/slideMaster" Target="../slideMasters/slideMaster1.xml"/><Relationship Id="rId2" Type="http://schemas.openxmlformats.org/officeDocument/2006/relationships/tags" Target="../tags/tag67.xml"/><Relationship Id="rId1" Type="http://schemas.openxmlformats.org/officeDocument/2006/relationships/customXml" Target="../../customXml/item13.xml"/><Relationship Id="rId6" Type="http://schemas.openxmlformats.org/officeDocument/2006/relationships/tags" Target="../tags/tag71.xml"/><Relationship Id="rId5" Type="http://schemas.openxmlformats.org/officeDocument/2006/relationships/tags" Target="../tags/tag70.xml"/><Relationship Id="rId4" Type="http://schemas.openxmlformats.org/officeDocument/2006/relationships/tags" Target="../tags/tag69.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73.xml"/><Relationship Id="rId7" Type="http://schemas.openxmlformats.org/officeDocument/2006/relationships/slideMaster" Target="../slideMasters/slideMaster1.xml"/><Relationship Id="rId2" Type="http://schemas.openxmlformats.org/officeDocument/2006/relationships/tags" Target="../tags/tag72.xml"/><Relationship Id="rId1" Type="http://schemas.openxmlformats.org/officeDocument/2006/relationships/customXml" Target="../../customXml/item22.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customXml" Target="../../customXml/item1.xml"/><Relationship Id="rId5" Type="http://schemas.openxmlformats.org/officeDocument/2006/relationships/slideMaster" Target="../slideMasters/slideMaster1.xml"/><Relationship Id="rId4" Type="http://schemas.openxmlformats.org/officeDocument/2006/relationships/tags" Target="../tags/tag79.xml"/></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80.xml"/><Relationship Id="rId1" Type="http://schemas.openxmlformats.org/officeDocument/2006/relationships/customXml" Target="../../customXml/item16.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customXml" Target="../../customXml/item15.xml"/><Relationship Id="rId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customXml" Target="../../customXml/item9.xml"/><Relationship Id="rId4"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customXml" Target="../../customXml/item8.xml"/><Relationship Id="rId5" Type="http://schemas.openxmlformats.org/officeDocument/2006/relationships/slideMaster" Target="../slideMasters/slideMaster1.xml"/><Relationship Id="rId4" Type="http://schemas.openxmlformats.org/officeDocument/2006/relationships/tags" Target="../tags/tag87.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89.xml"/><Relationship Id="rId2" Type="http://schemas.openxmlformats.org/officeDocument/2006/relationships/tags" Target="../tags/tag88.xml"/><Relationship Id="rId1" Type="http://schemas.openxmlformats.org/officeDocument/2006/relationships/customXml" Target="../../customXml/item17.xml"/><Relationship Id="rId5" Type="http://schemas.openxmlformats.org/officeDocument/2006/relationships/slideMaster" Target="../slideMasters/slideMaster1.xml"/><Relationship Id="rId4" Type="http://schemas.openxmlformats.org/officeDocument/2006/relationships/tags" Target="../tags/tag90.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customXml" Target="../../customXml/item21.xml"/><Relationship Id="rId6" Type="http://schemas.openxmlformats.org/officeDocument/2006/relationships/slideMaster" Target="../slideMasters/slideMaster1.xml"/><Relationship Id="rId5" Type="http://schemas.openxmlformats.org/officeDocument/2006/relationships/tags" Target="../tags/tag94.xml"/><Relationship Id="rId4" Type="http://schemas.openxmlformats.org/officeDocument/2006/relationships/tags" Target="../tags/tag93.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slideMaster" Target="../slideMasters/slideMaster1.xml"/><Relationship Id="rId2" Type="http://schemas.openxmlformats.org/officeDocument/2006/relationships/tags" Target="../tags/tag95.xml"/><Relationship Id="rId1" Type="http://schemas.openxmlformats.org/officeDocument/2006/relationships/customXml" Target="../../customXml/item14.xml"/><Relationship Id="rId6" Type="http://schemas.openxmlformats.org/officeDocument/2006/relationships/tags" Target="../tags/tag99.xml"/><Relationship Id="rId5" Type="http://schemas.openxmlformats.org/officeDocument/2006/relationships/tags" Target="../tags/tag98.xml"/><Relationship Id="rId4" Type="http://schemas.openxmlformats.org/officeDocument/2006/relationships/tags" Target="../tags/tag97.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101.xml"/><Relationship Id="rId2" Type="http://schemas.openxmlformats.org/officeDocument/2006/relationships/tags" Target="../tags/tag100.xml"/><Relationship Id="rId1" Type="http://schemas.openxmlformats.org/officeDocument/2006/relationships/customXml" Target="../../customXml/item20.xml"/><Relationship Id="rId4"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103.xml"/><Relationship Id="rId2" Type="http://schemas.openxmlformats.org/officeDocument/2006/relationships/tags" Target="../tags/tag102.xml"/><Relationship Id="rId1" Type="http://schemas.openxmlformats.org/officeDocument/2006/relationships/customXml" Target="../../customXml/item12.xml"/><Relationship Id="rId5" Type="http://schemas.openxmlformats.org/officeDocument/2006/relationships/slideMaster" Target="../slideMasters/slideMaster1.xml"/><Relationship Id="rId4" Type="http://schemas.openxmlformats.org/officeDocument/2006/relationships/tags" Target="../tags/tag10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106.xml"/><Relationship Id="rId2" Type="http://schemas.openxmlformats.org/officeDocument/2006/relationships/tags" Target="../tags/tag105.xml"/><Relationship Id="rId1" Type="http://schemas.openxmlformats.org/officeDocument/2006/relationships/customXml" Target="../../customXml/item19.xml"/><Relationship Id="rId6" Type="http://schemas.openxmlformats.org/officeDocument/2006/relationships/slideMaster" Target="../slideMasters/slideMaster1.xml"/><Relationship Id="rId5" Type="http://schemas.openxmlformats.org/officeDocument/2006/relationships/tags" Target="../tags/tag108.xml"/><Relationship Id="rId4" Type="http://schemas.openxmlformats.org/officeDocument/2006/relationships/tags" Target="../tags/tag107.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customXml" Target="../../customXml/item10.xml"/><Relationship Id="rId6" Type="http://schemas.openxmlformats.org/officeDocument/2006/relationships/slideMaster" Target="../slideMasters/slideMaster1.xml"/><Relationship Id="rId5" Type="http://schemas.openxmlformats.org/officeDocument/2006/relationships/tags" Target="../tags/tag112.xml"/><Relationship Id="rId4" Type="http://schemas.openxmlformats.org/officeDocument/2006/relationships/tags" Target="../tags/tag111.xml"/></Relationships>
</file>

<file path=ppt/slideLayouts/_rels/slideLayout20.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14.xml"/><Relationship Id="rId7" Type="http://schemas.openxmlformats.org/officeDocument/2006/relationships/tags" Target="../tags/tag118.xml"/><Relationship Id="rId2" Type="http://schemas.openxmlformats.org/officeDocument/2006/relationships/tags" Target="../tags/tag113.xml"/><Relationship Id="rId1" Type="http://schemas.openxmlformats.org/officeDocument/2006/relationships/customXml" Target="../../customXml/item18.xml"/><Relationship Id="rId6" Type="http://schemas.openxmlformats.org/officeDocument/2006/relationships/tags" Target="../tags/tag117.xml"/><Relationship Id="rId5" Type="http://schemas.openxmlformats.org/officeDocument/2006/relationships/tags" Target="../tags/tag116.xml"/><Relationship Id="rId4" Type="http://schemas.openxmlformats.org/officeDocument/2006/relationships/tags" Target="../tags/tag11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big bar down)" type="title" preserve="1">
  <p:cSld name="Title (big bar down)">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8232" y="-132290"/>
            <a:ext cx="9162231" cy="4281379"/>
          </a:xfrm>
          <a:prstGeom prst="rect">
            <a:avLst/>
          </a:prstGeom>
        </p:spPr>
      </p:pic>
      <p:sp>
        <p:nvSpPr>
          <p:cNvPr id="57350" name="cdtRectangle 115 Id57350"/>
          <p:cNvSpPr>
            <a:spLocks noGrp="1" noChangeArrowheads="1"/>
          </p:cNvSpPr>
          <p:nvPr>
            <p:ph type="ctrTitle"/>
            <p:custDataLst>
              <p:tags r:id="rId2"/>
            </p:custDataLst>
          </p:nvPr>
        </p:nvSpPr>
        <p:spPr bwMode="gray">
          <a:xfrm>
            <a:off x="250825" y="4149090"/>
            <a:ext cx="8893175" cy="1485567"/>
          </a:xfrm>
          <a:solidFill>
            <a:srgbClr val="AF235F"/>
          </a:solidFill>
        </p:spPr>
        <p:txBody>
          <a:bodyPr wrap="square" lIns="270000" tIns="144000" rIns="396000" bIns="108000" anchor="t">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sp>
        <p:nvSpPr>
          <p:cNvPr id="57351" name="cdtRectangle 116 Id57351"/>
          <p:cNvSpPr>
            <a:spLocks noGrp="1" noChangeArrowheads="1"/>
          </p:cNvSpPr>
          <p:nvPr>
            <p:ph type="subTitle" idx="1"/>
            <p:custDataLst>
              <p:tags r:id="rId3"/>
            </p:custDataLst>
          </p:nvPr>
        </p:nvSpPr>
        <p:spPr bwMode="gray">
          <a:xfrm>
            <a:off x="250825" y="3756008"/>
            <a:ext cx="8893175" cy="393082"/>
          </a:xfrm>
          <a:solidFill>
            <a:srgbClr val="233746">
              <a:alpha val="65000"/>
            </a:srgbClr>
          </a:solidFill>
        </p:spPr>
        <p:txBody>
          <a:bodyPr wrap="square" lIns="270000" tIns="18000" rIns="396000" bIns="36000" anchor="b">
            <a:noAutofit/>
          </a:bodyPr>
          <a:lstStyle>
            <a:lvl1pPr marL="0" marR="0" indent="0" algn="l" defTabSz="914400" rtl="0" eaLnBrk="1" fontAlgn="base" latinLnBrk="0" hangingPunct="1">
              <a:lnSpc>
                <a:spcPct val="110000"/>
              </a:lnSpc>
              <a:spcBef>
                <a:spcPct val="0"/>
              </a:spcBef>
              <a:spcAft>
                <a:spcPct val="0"/>
              </a:spcAft>
              <a:buClr>
                <a:schemeClr val="accent1"/>
              </a:buClr>
              <a:buSzTx/>
              <a:buFont typeface="Arial" pitchFamily="34" charset="0"/>
              <a:buNone/>
              <a:tabLst/>
              <a:defRPr sz="2000" smtClean="0">
                <a:solidFill>
                  <a:schemeClr val="bg1"/>
                </a:solidFill>
                <a:latin typeface="Arial" pitchFamily="34" charset="0"/>
              </a:defRPr>
            </a:lvl1pPr>
          </a:lstStyle>
          <a:p>
            <a:r>
              <a:rPr lang="en-US" smtClean="0"/>
              <a:t>Formatvorlage des Untertitelmasters durch Klicken bearbeiten</a:t>
            </a:r>
            <a:endParaRPr lang="en-US" dirty="0" smtClean="0"/>
          </a:p>
        </p:txBody>
      </p:sp>
      <p:pic>
        <p:nvPicPr>
          <p:cNvPr id="11" name="cdtPicture 10 Id11" descr="SIE_Logo_Layer_Petrol_RGB_A3_76mm.wmf"/>
          <p:cNvPicPr>
            <a:picLocks noChangeAspect="1"/>
          </p:cNvPicPr>
          <p:nvPr userDrawn="1">
            <p:custDataLst>
              <p:tags r:id="rId4"/>
            </p:custDataLst>
          </p:nvPr>
        </p:nvPicPr>
        <p:blipFill>
          <a:blip r:embed="rId10"/>
          <a:stretch>
            <a:fillRect/>
          </a:stretch>
        </p:blipFill>
        <p:spPr>
          <a:xfrm>
            <a:off x="539750" y="0"/>
            <a:ext cx="1728000" cy="967833"/>
          </a:xfrm>
          <a:prstGeom prst="rect">
            <a:avLst/>
          </a:prstGeom>
        </p:spPr>
      </p:pic>
      <p:sp>
        <p:nvSpPr>
          <p:cNvPr id="10" name="cdtText Box 133 Id10"/>
          <p:cNvSpPr txBox="1">
            <a:spLocks noChangeArrowheads="1"/>
          </p:cNvSpPr>
          <p:nvPr userDrawn="1">
            <p:custDataLst>
              <p:tags r:id="rId5"/>
            </p:custDataLst>
          </p:nvPr>
        </p:nvSpPr>
        <p:spPr bwMode="auto">
          <a:xfrm>
            <a:off x="0" y="6165850"/>
            <a:ext cx="9144000" cy="431800"/>
          </a:xfrm>
          <a:prstGeom prst="rect">
            <a:avLst/>
          </a:prstGeom>
          <a:noFill/>
          <a:ln w="9525">
            <a:noFill/>
            <a:miter lim="800000"/>
            <a:headEnd/>
            <a:tailEnd/>
          </a:ln>
          <a:effectLst/>
        </p:spPr>
        <p:txBody>
          <a:bodyPr lIns="540000" tIns="144000" rIns="2124000" bIns="0" anchor="ctr"/>
          <a:lstStyle/>
          <a:p>
            <a:r>
              <a:rPr lang="en-US" sz="1000" b="1" dirty="0" smtClean="0">
                <a:solidFill>
                  <a:srgbClr val="AF235F"/>
                </a:solidFill>
              </a:rPr>
              <a:t>Restricted © Siemens AG 2014 All rights reserved.</a:t>
            </a:r>
            <a:endParaRPr lang="en-US" sz="1000" b="1" dirty="0">
              <a:solidFill>
                <a:srgbClr val="AF235F"/>
              </a:solidFill>
            </a:endParaRPr>
          </a:p>
        </p:txBody>
      </p:sp>
      <p:sp>
        <p:nvSpPr>
          <p:cNvPr id="2" name="cdtText Box 133 Id2"/>
          <p:cNvSpPr txBox="1">
            <a:spLocks noChangeArrowheads="1"/>
          </p:cNvSpPr>
          <p:nvPr userDrawn="1">
            <p:custDataLst>
              <p:tags r:id="rId6"/>
            </p:custDataLst>
          </p:nvPr>
        </p:nvSpPr>
        <p:spPr bwMode="auto">
          <a:xfrm>
            <a:off x="6156325" y="6165850"/>
            <a:ext cx="2987675" cy="431800"/>
          </a:xfrm>
          <a:prstGeom prst="rect">
            <a:avLst/>
          </a:prstGeom>
          <a:noFill/>
          <a:ln w="9525">
            <a:noFill/>
            <a:miter lim="800000"/>
            <a:headEnd/>
            <a:tailEnd/>
          </a:ln>
          <a:effectLst/>
        </p:spPr>
        <p:txBody>
          <a:bodyPr lIns="0" tIns="144000" rIns="396000" bIns="0" anchor="ctr"/>
          <a:lstStyle/>
          <a:p>
            <a:pPr algn="r"/>
            <a:r>
              <a:rPr lang="en-US" sz="1000" b="1" dirty="0" smtClean="0">
                <a:solidFill>
                  <a:srgbClr val="000000"/>
                </a:solidFill>
              </a:rPr>
              <a:t>siemens.co.uk/education</a:t>
            </a:r>
            <a:endParaRPr lang="en-US" sz="1000" b="1" dirty="0">
              <a:solidFill>
                <a:srgbClr val="000000"/>
              </a:solidFill>
            </a:endParaRPr>
          </a:p>
        </p:txBody>
      </p:sp>
      <p:sp>
        <p:nvSpPr>
          <p:cNvPr id="15" name="cdtText Box 101 Id15"/>
          <p:cNvSpPr txBox="1">
            <a:spLocks noChangeArrowheads="1"/>
          </p:cNvSpPr>
          <p:nvPr userDrawn="1">
            <p:custDataLst>
              <p:tags r:id="rId7"/>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Tree>
    <p:custDataLst>
      <p:custData r:id="rId1"/>
    </p:custData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big bar up)" type="title" preserve="1">
  <p:cSld name="Title (big bar up)">
    <p:spTree>
      <p:nvGrpSpPr>
        <p:cNvPr id="1" name=""/>
        <p:cNvGrpSpPr/>
        <p:nvPr/>
      </p:nvGrpSpPr>
      <p:grpSpPr>
        <a:xfrm>
          <a:off x="0" y="0"/>
          <a:ext cx="0" cy="0"/>
          <a:chOff x="0" y="0"/>
          <a:chExt cx="0" cy="0"/>
        </a:xfrm>
      </p:grpSpPr>
      <p:sp>
        <p:nvSpPr>
          <p:cNvPr id="9" name="cdtRectangle 15 Id9"/>
          <p:cNvSpPr>
            <a:spLocks noChangeArrowheads="1"/>
          </p:cNvSpPr>
          <p:nvPr userDrawn="1">
            <p:custDataLst>
              <p:tags r:id="rId2"/>
            </p:custDataLst>
          </p:nvPr>
        </p:nvSpPr>
        <p:spPr bwMode="auto">
          <a:xfrm>
            <a:off x="0" y="0"/>
            <a:ext cx="9144000" cy="5157216"/>
          </a:xfrm>
          <a:prstGeom prst="rect">
            <a:avLst/>
          </a:prstGeom>
          <a:solidFill>
            <a:srgbClr val="D7D7CD"/>
          </a:solidFill>
          <a:ln w="9525">
            <a:noFill/>
            <a:miter lim="800000"/>
            <a:headEnd/>
            <a:tailEnd/>
          </a:ln>
          <a:effectLst/>
        </p:spPr>
        <p:txBody>
          <a:bodyPr wrap="none" anchor="ctr">
            <a:noAutofit/>
          </a:bodyPr>
          <a:lstStyle/>
          <a:p>
            <a:endParaRPr lang="en-US" dirty="0"/>
          </a:p>
        </p:txBody>
      </p:sp>
      <p:sp>
        <p:nvSpPr>
          <p:cNvPr id="12" name="cdtRectangle 1 Id12"/>
          <p:cNvSpPr/>
          <p:nvPr userDrawn="1">
            <p:custDataLst>
              <p:tags r:id="rId3"/>
            </p:custDataLst>
          </p:nvPr>
        </p:nvSpPr>
        <p:spPr bwMode="auto">
          <a:xfrm>
            <a:off x="0" y="0"/>
            <a:ext cx="9144000" cy="5157216"/>
          </a:xfrm>
          <a:prstGeom prst="rect">
            <a:avLst/>
          </a:prstGeom>
          <a:solidFill>
            <a:srgbClr val="FFFFFF">
              <a:alpha val="0"/>
            </a:srgbClr>
          </a:solidFill>
          <a:ln w="9525">
            <a:noFill/>
            <a:miter lim="800000"/>
            <a:headEnd/>
            <a:tailEnd/>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en-US" sz="1800" b="1" dirty="0" smtClean="0">
              <a:solidFill>
                <a:schemeClr val="tx1"/>
              </a:solidFill>
            </a:endParaRPr>
          </a:p>
        </p:txBody>
      </p:sp>
      <p:pic>
        <p:nvPicPr>
          <p:cNvPr id="13" name="cdtPicture 13 Id14" descr="Image_Titel.jpg"/>
          <p:cNvPicPr>
            <a:picLocks noChangeAspect="1"/>
          </p:cNvPicPr>
          <p:nvPr userDrawn="1">
            <p:custDataLst>
              <p:tags r:id="rId4"/>
            </p:custDataLst>
          </p:nvPr>
        </p:nvPicPr>
        <p:blipFill>
          <a:blip r:embed="rId12"/>
          <a:srcRect b="24722"/>
          <a:stretch>
            <a:fillRect/>
          </a:stretch>
        </p:blipFill>
        <p:spPr bwMode="ltGray">
          <a:xfrm>
            <a:off x="0" y="0"/>
            <a:ext cx="9144000" cy="5157216"/>
          </a:xfrm>
          <a:prstGeom prst="rect">
            <a:avLst/>
          </a:prstGeom>
        </p:spPr>
      </p:pic>
      <p:sp>
        <p:nvSpPr>
          <p:cNvPr id="57350" name="cdtRectangle 115 Id57350"/>
          <p:cNvSpPr>
            <a:spLocks noGrp="1" noChangeArrowheads="1"/>
          </p:cNvSpPr>
          <p:nvPr>
            <p:ph type="ctrTitle"/>
            <p:custDataLst>
              <p:tags r:id="rId5"/>
            </p:custDataLst>
          </p:nvPr>
        </p:nvSpPr>
        <p:spPr bwMode="gray">
          <a:xfrm>
            <a:off x="250825" y="3671649"/>
            <a:ext cx="8893175" cy="1485567"/>
          </a:xfrm>
          <a:solidFill>
            <a:srgbClr val="233746">
              <a:alpha val="65000"/>
            </a:srgbClr>
          </a:solidFill>
        </p:spPr>
        <p:txBody>
          <a:bodyPr wrap="square" lIns="270000" tIns="144000" rIns="396000" bIns="108000" anchor="b" anchorCtr="0">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sp>
        <p:nvSpPr>
          <p:cNvPr id="57351" name="cdtRectangle 116 Id57351"/>
          <p:cNvSpPr>
            <a:spLocks noGrp="1" noChangeArrowheads="1"/>
          </p:cNvSpPr>
          <p:nvPr>
            <p:ph type="subTitle" idx="1"/>
            <p:custDataLst>
              <p:tags r:id="rId6"/>
            </p:custDataLst>
          </p:nvPr>
        </p:nvSpPr>
        <p:spPr bwMode="gray">
          <a:xfrm>
            <a:off x="250825" y="5157216"/>
            <a:ext cx="8893175" cy="393082"/>
          </a:xfrm>
          <a:solidFill>
            <a:srgbClr val="879BAA"/>
          </a:solidFill>
        </p:spPr>
        <p:txBody>
          <a:bodyPr wrap="square" lIns="270000" tIns="18000" rIns="396000" bIns="36000" anchor="t" anchorCtr="0">
            <a:noAutofit/>
          </a:bodyPr>
          <a:lstStyle>
            <a:lvl1pPr marL="0" marR="0" indent="0" algn="l" defTabSz="914400" rtl="0" eaLnBrk="1" fontAlgn="base" latinLnBrk="0" hangingPunct="1">
              <a:lnSpc>
                <a:spcPct val="110000"/>
              </a:lnSpc>
              <a:spcBef>
                <a:spcPct val="0"/>
              </a:spcBef>
              <a:spcAft>
                <a:spcPct val="0"/>
              </a:spcAft>
              <a:buClr>
                <a:schemeClr val="accent1"/>
              </a:buClr>
              <a:buSzTx/>
              <a:buFont typeface="Arial" pitchFamily="34" charset="0"/>
              <a:buNone/>
              <a:tabLst/>
              <a:defRPr sz="2000" smtClean="0">
                <a:solidFill>
                  <a:schemeClr val="bg1"/>
                </a:solidFill>
                <a:latin typeface="Arial" pitchFamily="34" charset="0"/>
              </a:defRPr>
            </a:lvl1pPr>
          </a:lstStyle>
          <a:p>
            <a:r>
              <a:rPr lang="en-US" smtClean="0"/>
              <a:t>Formatvorlage des Untertitelmasters durch Klicken bearbeiten</a:t>
            </a:r>
            <a:endParaRPr lang="en-US" dirty="0" smtClean="0"/>
          </a:p>
        </p:txBody>
      </p:sp>
      <p:pic>
        <p:nvPicPr>
          <p:cNvPr id="11" name="cdtPicture 10 Id11" descr="SIE_Logo_Layer_Petrol_RGB_A3_76mm.wmf"/>
          <p:cNvPicPr>
            <a:picLocks noChangeAspect="1"/>
          </p:cNvPicPr>
          <p:nvPr userDrawn="1">
            <p:custDataLst>
              <p:tags r:id="rId7"/>
            </p:custDataLst>
          </p:nvPr>
        </p:nvPicPr>
        <p:blipFill>
          <a:blip r:embed="rId13"/>
          <a:stretch>
            <a:fillRect/>
          </a:stretch>
        </p:blipFill>
        <p:spPr>
          <a:xfrm>
            <a:off x="539750" y="0"/>
            <a:ext cx="1728000" cy="967833"/>
          </a:xfrm>
          <a:prstGeom prst="rect">
            <a:avLst/>
          </a:prstGeom>
        </p:spPr>
      </p:pic>
      <p:sp>
        <p:nvSpPr>
          <p:cNvPr id="16" name="cdtText Box 101 Id16"/>
          <p:cNvSpPr txBox="1">
            <a:spLocks noChangeArrowheads="1"/>
          </p:cNvSpPr>
          <p:nvPr userDrawn="1">
            <p:custDataLst>
              <p:tags r:id="rId8"/>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
        <p:nvSpPr>
          <p:cNvPr id="10" name="cdtText Box 133 Id10"/>
          <p:cNvSpPr txBox="1">
            <a:spLocks noChangeArrowheads="1"/>
          </p:cNvSpPr>
          <p:nvPr userDrawn="1">
            <p:custDataLst>
              <p:tags r:id="rId9"/>
            </p:custDataLst>
          </p:nvPr>
        </p:nvSpPr>
        <p:spPr bwMode="auto">
          <a:xfrm>
            <a:off x="0" y="6165850"/>
            <a:ext cx="9144000" cy="431800"/>
          </a:xfrm>
          <a:prstGeom prst="rect">
            <a:avLst/>
          </a:prstGeom>
          <a:noFill/>
          <a:ln w="9525">
            <a:noFill/>
            <a:miter lim="800000"/>
            <a:headEnd/>
            <a:tailEnd/>
          </a:ln>
          <a:effectLst/>
        </p:spPr>
        <p:txBody>
          <a:bodyPr lIns="540000" tIns="144000" rIns="2124000" bIns="0" anchor="ctr"/>
          <a:lstStyle/>
          <a:p>
            <a:r>
              <a:rPr lang="en-US" sz="1000" b="1" dirty="0" smtClean="0">
                <a:solidFill>
                  <a:srgbClr val="879BAA"/>
                </a:solidFill>
              </a:rPr>
              <a:t>Restricted © Siemens AG 20XX All rights reserved.</a:t>
            </a:r>
            <a:endParaRPr lang="en-US" sz="1000" b="1" dirty="0">
              <a:solidFill>
                <a:srgbClr val="879BAA"/>
              </a:solidFill>
            </a:endParaRPr>
          </a:p>
        </p:txBody>
      </p:sp>
      <p:sp>
        <p:nvSpPr>
          <p:cNvPr id="15" name="cdtText Box 133 Id15"/>
          <p:cNvSpPr txBox="1">
            <a:spLocks noChangeArrowheads="1"/>
          </p:cNvSpPr>
          <p:nvPr userDrawn="1">
            <p:custDataLst>
              <p:tags r:id="rId10"/>
            </p:custDataLst>
          </p:nvPr>
        </p:nvSpPr>
        <p:spPr bwMode="auto">
          <a:xfrm>
            <a:off x="6156325" y="6165850"/>
            <a:ext cx="2987675" cy="431800"/>
          </a:xfrm>
          <a:prstGeom prst="rect">
            <a:avLst/>
          </a:prstGeom>
          <a:noFill/>
          <a:ln w="9525">
            <a:noFill/>
            <a:miter lim="800000"/>
            <a:headEnd/>
            <a:tailEnd/>
          </a:ln>
          <a:effectLst/>
        </p:spPr>
        <p:txBody>
          <a:bodyPr lIns="0" tIns="144000" rIns="396000" bIns="0" anchor="ctr"/>
          <a:lstStyle/>
          <a:p>
            <a:pPr algn="r"/>
            <a:r>
              <a:rPr lang="en-US" sz="1000" b="1" dirty="0" smtClean="0">
                <a:solidFill>
                  <a:srgbClr val="000000"/>
                </a:solidFill>
              </a:rPr>
              <a:t>siemens.com/answers</a:t>
            </a:r>
            <a:endParaRPr lang="en-US" sz="1000" b="1" dirty="0">
              <a:solidFill>
                <a:srgbClr val="000000"/>
              </a:solidFill>
            </a:endParaRPr>
          </a:p>
        </p:txBody>
      </p:sp>
    </p:spTree>
    <p:custDataLst>
      <p:custData r:id="rId1"/>
    </p:custData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fullscreen (big bar down)" type="title" preserve="1">
  <p:cSld name="Title fullscreen (big bar down)">
    <p:spTree>
      <p:nvGrpSpPr>
        <p:cNvPr id="1" name=""/>
        <p:cNvGrpSpPr/>
        <p:nvPr/>
      </p:nvGrpSpPr>
      <p:grpSpPr>
        <a:xfrm>
          <a:off x="0" y="0"/>
          <a:ext cx="0" cy="0"/>
          <a:chOff x="0" y="0"/>
          <a:chExt cx="0" cy="0"/>
        </a:xfrm>
      </p:grpSpPr>
      <p:sp>
        <p:nvSpPr>
          <p:cNvPr id="9" name="cdtRectangle 15 Id9"/>
          <p:cNvSpPr>
            <a:spLocks noChangeArrowheads="1"/>
          </p:cNvSpPr>
          <p:nvPr userDrawn="1">
            <p:custDataLst>
              <p:tags r:id="rId2"/>
            </p:custDataLst>
          </p:nvPr>
        </p:nvSpPr>
        <p:spPr bwMode="auto">
          <a:xfrm>
            <a:off x="0" y="0"/>
            <a:ext cx="9144000" cy="6858000"/>
          </a:xfrm>
          <a:prstGeom prst="rect">
            <a:avLst/>
          </a:prstGeom>
          <a:solidFill>
            <a:srgbClr val="D7D7CD"/>
          </a:solidFill>
          <a:ln w="9525">
            <a:noFill/>
            <a:miter lim="800000"/>
            <a:headEnd/>
            <a:tailEnd/>
          </a:ln>
          <a:effectLst/>
        </p:spPr>
        <p:txBody>
          <a:bodyPr wrap="none" anchor="ctr">
            <a:noAutofit/>
          </a:bodyPr>
          <a:lstStyle/>
          <a:p>
            <a:endParaRPr lang="en-US" dirty="0"/>
          </a:p>
        </p:txBody>
      </p:sp>
      <p:sp>
        <p:nvSpPr>
          <p:cNvPr id="12" name="cdtRectangle 1 Id12"/>
          <p:cNvSpPr/>
          <p:nvPr userDrawn="1">
            <p:custDataLst>
              <p:tags r:id="rId3"/>
            </p:custDataLst>
          </p:nvPr>
        </p:nvSpPr>
        <p:spPr bwMode="auto">
          <a:xfrm>
            <a:off x="0" y="0"/>
            <a:ext cx="9144000" cy="6858000"/>
          </a:xfrm>
          <a:prstGeom prst="rect">
            <a:avLst/>
          </a:prstGeom>
          <a:solidFill>
            <a:srgbClr val="FFFFFF">
              <a:alpha val="0"/>
            </a:srgbClr>
          </a:solidFill>
          <a:ln w="9525">
            <a:noFill/>
            <a:miter lim="800000"/>
            <a:headEnd/>
            <a:tailEnd/>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en-US" sz="1800" b="1" dirty="0" smtClean="0">
              <a:solidFill>
                <a:schemeClr val="tx1"/>
              </a:solidFill>
            </a:endParaRPr>
          </a:p>
        </p:txBody>
      </p:sp>
      <p:pic>
        <p:nvPicPr>
          <p:cNvPr id="13" name="cdtPicture 14 Id15" descr="Image_Titel.jpg"/>
          <p:cNvPicPr>
            <a:picLocks noChangeAspect="1"/>
          </p:cNvPicPr>
          <p:nvPr userDrawn="1">
            <p:custDataLst>
              <p:tags r:id="rId4"/>
            </p:custDataLst>
          </p:nvPr>
        </p:nvPicPr>
        <p:blipFill>
          <a:blip r:embed="rId12"/>
          <a:stretch>
            <a:fillRect/>
          </a:stretch>
        </p:blipFill>
        <p:spPr bwMode="ltGray">
          <a:xfrm>
            <a:off x="0" y="0"/>
            <a:ext cx="9144000" cy="6858000"/>
          </a:xfrm>
          <a:prstGeom prst="rect">
            <a:avLst/>
          </a:prstGeom>
        </p:spPr>
      </p:pic>
      <p:sp>
        <p:nvSpPr>
          <p:cNvPr id="57350" name="cdtRectangle 115 Id57350"/>
          <p:cNvSpPr>
            <a:spLocks noGrp="1" noChangeArrowheads="1"/>
          </p:cNvSpPr>
          <p:nvPr>
            <p:ph type="ctrTitle"/>
            <p:custDataLst>
              <p:tags r:id="rId5"/>
            </p:custDataLst>
          </p:nvPr>
        </p:nvSpPr>
        <p:spPr bwMode="ltGray">
          <a:xfrm>
            <a:off x="250825" y="2420873"/>
            <a:ext cx="8893175" cy="1881800"/>
          </a:xfrm>
          <a:solidFill>
            <a:srgbClr val="233746">
              <a:alpha val="65000"/>
            </a:srgbClr>
          </a:solidFill>
        </p:spPr>
        <p:txBody>
          <a:bodyPr wrap="square" lIns="270000" tIns="536400" rIns="396000" bIns="108000" anchor="t" anchorCtr="0">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pic>
        <p:nvPicPr>
          <p:cNvPr id="11" name="cdtPicture 10 Id11" descr="SIE_Logo_Layer_Petrol_RGB_A3_76mm.wmf"/>
          <p:cNvPicPr>
            <a:picLocks noChangeAspect="1"/>
          </p:cNvPicPr>
          <p:nvPr userDrawn="1">
            <p:custDataLst>
              <p:tags r:id="rId6"/>
            </p:custDataLst>
          </p:nvPr>
        </p:nvPicPr>
        <p:blipFill>
          <a:blip r:embed="rId13"/>
          <a:stretch>
            <a:fillRect/>
          </a:stretch>
        </p:blipFill>
        <p:spPr>
          <a:xfrm>
            <a:off x="539750" y="0"/>
            <a:ext cx="1728000" cy="967833"/>
          </a:xfrm>
          <a:prstGeom prst="rect">
            <a:avLst/>
          </a:prstGeom>
        </p:spPr>
      </p:pic>
      <p:sp>
        <p:nvSpPr>
          <p:cNvPr id="16" name="cdtText Box 101 Id16"/>
          <p:cNvSpPr txBox="1">
            <a:spLocks noChangeArrowheads="1"/>
          </p:cNvSpPr>
          <p:nvPr userDrawn="1">
            <p:custDataLst>
              <p:tags r:id="rId7"/>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
        <p:nvSpPr>
          <p:cNvPr id="10" name="cdtText Box 133 Id10"/>
          <p:cNvSpPr txBox="1">
            <a:spLocks noChangeArrowheads="1"/>
          </p:cNvSpPr>
          <p:nvPr userDrawn="1">
            <p:custDataLst>
              <p:tags r:id="rId8"/>
            </p:custDataLst>
          </p:nvPr>
        </p:nvSpPr>
        <p:spPr bwMode="auto">
          <a:xfrm>
            <a:off x="0" y="6165850"/>
            <a:ext cx="9144000" cy="431800"/>
          </a:xfrm>
          <a:prstGeom prst="rect">
            <a:avLst/>
          </a:prstGeom>
          <a:noFill/>
          <a:ln w="9525">
            <a:noFill/>
            <a:miter lim="800000"/>
            <a:headEnd/>
            <a:tailEnd/>
          </a:ln>
          <a:effectLst/>
        </p:spPr>
        <p:txBody>
          <a:bodyPr lIns="540000" tIns="144000" rIns="2124000" bIns="0" anchor="ctr"/>
          <a:lstStyle/>
          <a:p>
            <a:r>
              <a:rPr lang="en-US" sz="1000" b="1" dirty="0" smtClean="0">
                <a:solidFill>
                  <a:srgbClr val="000000"/>
                </a:solidFill>
              </a:rPr>
              <a:t>Restricted © Siemens AG 20XX All rights reserved.</a:t>
            </a:r>
          </a:p>
        </p:txBody>
      </p:sp>
      <p:sp>
        <p:nvSpPr>
          <p:cNvPr id="14" name="cdtText Box 133 Id14"/>
          <p:cNvSpPr txBox="1">
            <a:spLocks noChangeArrowheads="1"/>
          </p:cNvSpPr>
          <p:nvPr userDrawn="1">
            <p:custDataLst>
              <p:tags r:id="rId9"/>
            </p:custDataLst>
          </p:nvPr>
        </p:nvSpPr>
        <p:spPr bwMode="auto">
          <a:xfrm>
            <a:off x="6156325" y="6165850"/>
            <a:ext cx="2987675" cy="431800"/>
          </a:xfrm>
          <a:prstGeom prst="rect">
            <a:avLst/>
          </a:prstGeom>
          <a:noFill/>
          <a:ln w="9525">
            <a:noFill/>
            <a:miter lim="800000"/>
            <a:headEnd/>
            <a:tailEnd/>
          </a:ln>
          <a:effectLst/>
        </p:spPr>
        <p:txBody>
          <a:bodyPr lIns="0" tIns="144000" rIns="396000" bIns="0" anchor="ctr"/>
          <a:lstStyle/>
          <a:p>
            <a:pPr algn="r"/>
            <a:r>
              <a:rPr lang="en-US" sz="1000" b="1" dirty="0" smtClean="0">
                <a:solidFill>
                  <a:srgbClr val="000000"/>
                </a:solidFill>
              </a:rPr>
              <a:t>siemens.com/answers</a:t>
            </a:r>
            <a:endParaRPr lang="en-US" sz="1000" b="1" dirty="0">
              <a:solidFill>
                <a:srgbClr val="000000"/>
              </a:solidFill>
            </a:endParaRPr>
          </a:p>
        </p:txBody>
      </p:sp>
      <p:sp>
        <p:nvSpPr>
          <p:cNvPr id="57351" name="cdtRectangle 116 Id57351"/>
          <p:cNvSpPr>
            <a:spLocks noGrp="1" noChangeArrowheads="1"/>
          </p:cNvSpPr>
          <p:nvPr>
            <p:ph type="subTitle" idx="1"/>
            <p:custDataLst>
              <p:tags r:id="rId10"/>
            </p:custDataLst>
          </p:nvPr>
        </p:nvSpPr>
        <p:spPr bwMode="ltGray">
          <a:xfrm>
            <a:off x="250825" y="2420874"/>
            <a:ext cx="8893175" cy="393082"/>
          </a:xfrm>
          <a:noFill/>
          <a:extLst>
            <a:ext uri="{909E8E84-426E-40DD-AFC4-6F175D3DCCD1}">
              <a14:hiddenFill xmlns:a14="http://schemas.microsoft.com/office/drawing/2010/main">
                <a:solidFill>
                  <a:srgbClr val="233746">
                    <a:alpha val="65000"/>
                  </a:srgbClr>
                </a:solidFill>
              </a14:hiddenFill>
            </a:ext>
          </a:extLst>
        </p:spPr>
        <p:txBody>
          <a:bodyPr wrap="square" lIns="270000" tIns="18000" rIns="396000" bIns="36000" anchor="b" anchorCtr="0">
            <a:noAutofit/>
          </a:bodyPr>
          <a:lstStyle>
            <a:lvl1pPr>
              <a:defRPr sz="2000" smtClean="0">
                <a:solidFill>
                  <a:srgbClr val="FFFFFF"/>
                </a:solidFill>
                <a:latin typeface="Arial" pitchFamily="34" charset="0"/>
              </a:defRPr>
            </a:lvl1pPr>
          </a:lstStyle>
          <a:p>
            <a:r>
              <a:rPr lang="en-US" smtClean="0"/>
              <a:t>Formatvorlage des Untertitelmasters durch Klicken bearbeiten</a:t>
            </a:r>
            <a:endParaRPr lang="en-US" dirty="0" smtClean="0"/>
          </a:p>
        </p:txBody>
      </p:sp>
    </p:spTree>
    <p:custDataLst>
      <p:custData r:id="rId1"/>
    </p:custData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fullscreen (big bar up)" type="title" preserve="1">
  <p:cSld name="Title fullscreen (big bar up)">
    <p:spTree>
      <p:nvGrpSpPr>
        <p:cNvPr id="1" name=""/>
        <p:cNvGrpSpPr/>
        <p:nvPr/>
      </p:nvGrpSpPr>
      <p:grpSpPr>
        <a:xfrm>
          <a:off x="0" y="0"/>
          <a:ext cx="0" cy="0"/>
          <a:chOff x="0" y="0"/>
          <a:chExt cx="0" cy="0"/>
        </a:xfrm>
      </p:grpSpPr>
      <p:sp>
        <p:nvSpPr>
          <p:cNvPr id="9" name="cdtRectangle 15 Id9"/>
          <p:cNvSpPr>
            <a:spLocks noChangeArrowheads="1"/>
          </p:cNvSpPr>
          <p:nvPr userDrawn="1">
            <p:custDataLst>
              <p:tags r:id="rId2"/>
            </p:custDataLst>
          </p:nvPr>
        </p:nvSpPr>
        <p:spPr bwMode="auto">
          <a:xfrm>
            <a:off x="0" y="0"/>
            <a:ext cx="9144000" cy="6858000"/>
          </a:xfrm>
          <a:prstGeom prst="rect">
            <a:avLst/>
          </a:prstGeom>
          <a:solidFill>
            <a:srgbClr val="D7D7CD"/>
          </a:solidFill>
          <a:ln w="9525">
            <a:noFill/>
            <a:miter lim="800000"/>
            <a:headEnd/>
            <a:tailEnd/>
          </a:ln>
          <a:effectLst/>
        </p:spPr>
        <p:txBody>
          <a:bodyPr wrap="none" anchor="ctr">
            <a:noAutofit/>
          </a:bodyPr>
          <a:lstStyle/>
          <a:p>
            <a:endParaRPr lang="en-US" dirty="0"/>
          </a:p>
        </p:txBody>
      </p:sp>
      <p:sp>
        <p:nvSpPr>
          <p:cNvPr id="12" name="cdtRectangle 1 Id12"/>
          <p:cNvSpPr/>
          <p:nvPr userDrawn="1">
            <p:custDataLst>
              <p:tags r:id="rId3"/>
            </p:custDataLst>
          </p:nvPr>
        </p:nvSpPr>
        <p:spPr bwMode="auto">
          <a:xfrm>
            <a:off x="0" y="0"/>
            <a:ext cx="9144000" cy="6858000"/>
          </a:xfrm>
          <a:prstGeom prst="rect">
            <a:avLst/>
          </a:prstGeom>
          <a:solidFill>
            <a:srgbClr val="FFFFFF">
              <a:alpha val="0"/>
            </a:srgbClr>
          </a:solidFill>
          <a:ln w="9525">
            <a:noFill/>
            <a:miter lim="800000"/>
            <a:headEnd/>
            <a:tailEnd/>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en-US" sz="1800" b="1" dirty="0" smtClean="0">
              <a:solidFill>
                <a:schemeClr val="tx1"/>
              </a:solidFill>
            </a:endParaRPr>
          </a:p>
        </p:txBody>
      </p:sp>
      <p:pic>
        <p:nvPicPr>
          <p:cNvPr id="13" name="cdtPicture 14 Id15" descr="Image_Titel.jpg"/>
          <p:cNvPicPr>
            <a:picLocks noChangeAspect="1"/>
          </p:cNvPicPr>
          <p:nvPr userDrawn="1">
            <p:custDataLst>
              <p:tags r:id="rId4"/>
            </p:custDataLst>
          </p:nvPr>
        </p:nvPicPr>
        <p:blipFill>
          <a:blip r:embed="rId12"/>
          <a:stretch>
            <a:fillRect/>
          </a:stretch>
        </p:blipFill>
        <p:spPr bwMode="ltGray">
          <a:xfrm>
            <a:off x="0" y="0"/>
            <a:ext cx="9144000" cy="6858000"/>
          </a:xfrm>
          <a:prstGeom prst="rect">
            <a:avLst/>
          </a:prstGeom>
        </p:spPr>
      </p:pic>
      <p:sp>
        <p:nvSpPr>
          <p:cNvPr id="57350" name="cdtRectangle 115 Id57350"/>
          <p:cNvSpPr>
            <a:spLocks noGrp="1" noChangeArrowheads="1"/>
          </p:cNvSpPr>
          <p:nvPr>
            <p:ph type="ctrTitle"/>
            <p:custDataLst>
              <p:tags r:id="rId5"/>
            </p:custDataLst>
          </p:nvPr>
        </p:nvSpPr>
        <p:spPr bwMode="ltGray">
          <a:xfrm>
            <a:off x="250825" y="2372335"/>
            <a:ext cx="8893175" cy="1881800"/>
          </a:xfrm>
          <a:solidFill>
            <a:srgbClr val="233746">
              <a:alpha val="65000"/>
            </a:srgbClr>
          </a:solidFill>
        </p:spPr>
        <p:txBody>
          <a:bodyPr wrap="square" lIns="270000" tIns="144000" rIns="396000" bIns="500400" anchor="b" anchorCtr="0">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pic>
        <p:nvPicPr>
          <p:cNvPr id="11" name="cdtPicture 10 Id11" descr="SIE_Logo_Layer_Petrol_RGB_A3_76mm.wmf"/>
          <p:cNvPicPr>
            <a:picLocks noChangeAspect="1"/>
          </p:cNvPicPr>
          <p:nvPr userDrawn="1">
            <p:custDataLst>
              <p:tags r:id="rId6"/>
            </p:custDataLst>
          </p:nvPr>
        </p:nvPicPr>
        <p:blipFill>
          <a:blip r:embed="rId13"/>
          <a:stretch>
            <a:fillRect/>
          </a:stretch>
        </p:blipFill>
        <p:spPr>
          <a:xfrm>
            <a:off x="539750" y="0"/>
            <a:ext cx="1728000" cy="967833"/>
          </a:xfrm>
          <a:prstGeom prst="rect">
            <a:avLst/>
          </a:prstGeom>
        </p:spPr>
      </p:pic>
      <p:sp>
        <p:nvSpPr>
          <p:cNvPr id="16" name="cdtText Box 101 Id16"/>
          <p:cNvSpPr txBox="1">
            <a:spLocks noChangeArrowheads="1"/>
          </p:cNvSpPr>
          <p:nvPr userDrawn="1">
            <p:custDataLst>
              <p:tags r:id="rId7"/>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
        <p:nvSpPr>
          <p:cNvPr id="14" name="cdtText Box 133 Id14"/>
          <p:cNvSpPr txBox="1">
            <a:spLocks noChangeArrowheads="1"/>
          </p:cNvSpPr>
          <p:nvPr userDrawn="1">
            <p:custDataLst>
              <p:tags r:id="rId8"/>
            </p:custDataLst>
          </p:nvPr>
        </p:nvSpPr>
        <p:spPr bwMode="auto">
          <a:xfrm>
            <a:off x="0" y="6165850"/>
            <a:ext cx="9144000" cy="431800"/>
          </a:xfrm>
          <a:prstGeom prst="rect">
            <a:avLst/>
          </a:prstGeom>
          <a:noFill/>
          <a:ln w="9525">
            <a:noFill/>
            <a:miter lim="800000"/>
            <a:headEnd/>
            <a:tailEnd/>
          </a:ln>
          <a:effectLst/>
        </p:spPr>
        <p:txBody>
          <a:bodyPr lIns="540000" tIns="144000" rIns="2124000" bIns="0" anchor="ctr"/>
          <a:lstStyle/>
          <a:p>
            <a:r>
              <a:rPr lang="en-US" sz="1000" b="1" dirty="0" smtClean="0">
                <a:solidFill>
                  <a:srgbClr val="000000"/>
                </a:solidFill>
              </a:rPr>
              <a:t>Restricted © Siemens AG 20XX All rights reserved.</a:t>
            </a:r>
          </a:p>
        </p:txBody>
      </p:sp>
      <p:sp>
        <p:nvSpPr>
          <p:cNvPr id="15" name="cdtText Box 133 Id15"/>
          <p:cNvSpPr txBox="1">
            <a:spLocks noChangeArrowheads="1"/>
          </p:cNvSpPr>
          <p:nvPr userDrawn="1">
            <p:custDataLst>
              <p:tags r:id="rId9"/>
            </p:custDataLst>
          </p:nvPr>
        </p:nvSpPr>
        <p:spPr bwMode="auto">
          <a:xfrm>
            <a:off x="6156325" y="6165850"/>
            <a:ext cx="2987675" cy="431800"/>
          </a:xfrm>
          <a:prstGeom prst="rect">
            <a:avLst/>
          </a:prstGeom>
          <a:noFill/>
          <a:ln w="9525">
            <a:noFill/>
            <a:miter lim="800000"/>
            <a:headEnd/>
            <a:tailEnd/>
          </a:ln>
          <a:effectLst/>
        </p:spPr>
        <p:txBody>
          <a:bodyPr lIns="0" tIns="144000" rIns="396000" bIns="0" anchor="ctr"/>
          <a:lstStyle/>
          <a:p>
            <a:pPr algn="r"/>
            <a:r>
              <a:rPr lang="en-US" sz="1000" b="1" dirty="0" smtClean="0">
                <a:solidFill>
                  <a:srgbClr val="000000"/>
                </a:solidFill>
              </a:rPr>
              <a:t>siemens.com/answers</a:t>
            </a:r>
            <a:endParaRPr lang="en-US" sz="1000" b="1" dirty="0">
              <a:solidFill>
                <a:srgbClr val="000000"/>
              </a:solidFill>
            </a:endParaRPr>
          </a:p>
        </p:txBody>
      </p:sp>
      <p:sp>
        <p:nvSpPr>
          <p:cNvPr id="57351" name="cdtRectangle 116 Id57351"/>
          <p:cNvSpPr>
            <a:spLocks noGrp="1" noChangeArrowheads="1"/>
          </p:cNvSpPr>
          <p:nvPr>
            <p:ph type="subTitle" idx="1"/>
            <p:custDataLst>
              <p:tags r:id="rId10"/>
            </p:custDataLst>
          </p:nvPr>
        </p:nvSpPr>
        <p:spPr bwMode="ltGray">
          <a:xfrm>
            <a:off x="250825" y="3860800"/>
            <a:ext cx="8893175" cy="393082"/>
          </a:xfrm>
          <a:noFill/>
          <a:extLst>
            <a:ext uri="{909E8E84-426E-40DD-AFC4-6F175D3DCCD1}">
              <a14:hiddenFill xmlns:a14="http://schemas.microsoft.com/office/drawing/2010/main">
                <a:solidFill>
                  <a:srgbClr val="233746">
                    <a:alpha val="65000"/>
                  </a:srgbClr>
                </a:solidFill>
              </a14:hiddenFill>
            </a:ext>
          </a:extLst>
        </p:spPr>
        <p:txBody>
          <a:bodyPr wrap="square" lIns="270000" tIns="18000" rIns="396000" bIns="36000" anchor="t" anchorCtr="0">
            <a:noAutofit/>
          </a:bodyPr>
          <a:lstStyle>
            <a:lvl1pPr>
              <a:defRPr sz="2000" smtClean="0">
                <a:solidFill>
                  <a:srgbClr val="FFFFFF"/>
                </a:solidFill>
                <a:latin typeface="Arial" pitchFamily="34" charset="0"/>
              </a:defRPr>
            </a:lvl1pPr>
          </a:lstStyle>
          <a:p>
            <a:r>
              <a:rPr lang="en-US" smtClean="0"/>
              <a:t>Formatvorlage des Untertitelmasters durch Klicken bearbeiten</a:t>
            </a:r>
            <a:endParaRPr lang="en-US" dirty="0" smtClean="0"/>
          </a:p>
        </p:txBody>
      </p:sp>
    </p:spTree>
    <p:custDataLst>
      <p:custData r:id="rId1"/>
    </p:custData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hapter title (big bar down)" type="title" preserve="1">
  <p:cSld name="Chapter title (big bar down)">
    <p:spTree>
      <p:nvGrpSpPr>
        <p:cNvPr id="1" name=""/>
        <p:cNvGrpSpPr/>
        <p:nvPr/>
      </p:nvGrpSpPr>
      <p:grpSpPr>
        <a:xfrm>
          <a:off x="0" y="0"/>
          <a:ext cx="0" cy="0"/>
          <a:chOff x="0" y="0"/>
          <a:chExt cx="0" cy="0"/>
        </a:xfrm>
      </p:grpSpPr>
      <p:sp>
        <p:nvSpPr>
          <p:cNvPr id="57359" name="cdtRectangle 15 Id57359"/>
          <p:cNvSpPr>
            <a:spLocks noChangeArrowheads="1"/>
          </p:cNvSpPr>
          <p:nvPr userDrawn="1">
            <p:custDataLst>
              <p:tags r:id="rId2"/>
            </p:custDataLst>
          </p:nvPr>
        </p:nvSpPr>
        <p:spPr bwMode="gray">
          <a:xfrm>
            <a:off x="0" y="0"/>
            <a:ext cx="9144000" cy="4149725"/>
          </a:xfrm>
          <a:prstGeom prst="rect">
            <a:avLst/>
          </a:prstGeom>
          <a:solidFill>
            <a:srgbClr val="D7D7CD"/>
          </a:solidFill>
          <a:ln w="9525">
            <a:noFill/>
            <a:miter lim="800000"/>
            <a:headEnd/>
            <a:tailEnd/>
          </a:ln>
          <a:effectLst/>
        </p:spPr>
        <p:txBody>
          <a:bodyPr wrap="none" anchor="ctr">
            <a:noAutofit/>
          </a:bodyPr>
          <a:lstStyle/>
          <a:p>
            <a:endParaRPr lang="en-US" dirty="0"/>
          </a:p>
        </p:txBody>
      </p:sp>
      <p:sp>
        <p:nvSpPr>
          <p:cNvPr id="57350" name="cdtRectangle 115 Id57350"/>
          <p:cNvSpPr>
            <a:spLocks noGrp="1" noChangeArrowheads="1"/>
          </p:cNvSpPr>
          <p:nvPr>
            <p:ph type="ctrTitle"/>
            <p:custDataLst>
              <p:tags r:id="rId3"/>
            </p:custDataLst>
          </p:nvPr>
        </p:nvSpPr>
        <p:spPr bwMode="gray">
          <a:xfrm>
            <a:off x="250825" y="4149726"/>
            <a:ext cx="8893175" cy="1485567"/>
          </a:xfrm>
          <a:solidFill>
            <a:srgbClr val="879BAA"/>
          </a:solidFill>
        </p:spPr>
        <p:txBody>
          <a:bodyPr wrap="square" lIns="270000" tIns="144000" rIns="396000" bIns="108000" anchor="t">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sp>
        <p:nvSpPr>
          <p:cNvPr id="57351" name="cdtRectangle 116 Id57351"/>
          <p:cNvSpPr>
            <a:spLocks noGrp="1" noChangeArrowheads="1"/>
          </p:cNvSpPr>
          <p:nvPr>
            <p:ph type="subTitle" idx="1"/>
            <p:custDataLst>
              <p:tags r:id="rId4"/>
            </p:custDataLst>
          </p:nvPr>
        </p:nvSpPr>
        <p:spPr bwMode="gray">
          <a:xfrm>
            <a:off x="250825" y="3756644"/>
            <a:ext cx="8893175" cy="393082"/>
          </a:xfrm>
          <a:solidFill>
            <a:srgbClr val="233746">
              <a:alpha val="65000"/>
            </a:srgbClr>
          </a:solidFill>
        </p:spPr>
        <p:txBody>
          <a:bodyPr wrap="square" lIns="270000" tIns="18000" rIns="396000" bIns="36000" anchor="b">
            <a:noAutofit/>
          </a:bodyPr>
          <a:lstStyle>
            <a:lvl1pPr>
              <a:defRPr sz="2000" smtClean="0">
                <a:solidFill>
                  <a:schemeClr val="bg1"/>
                </a:solidFill>
                <a:latin typeface="Arial" pitchFamily="34" charset="0"/>
              </a:defRPr>
            </a:lvl1pPr>
          </a:lstStyle>
          <a:p>
            <a:r>
              <a:rPr lang="en-US" smtClean="0"/>
              <a:t>Formatvorlage des Untertitelmasters durch Klicken bearbeiten</a:t>
            </a:r>
            <a:endParaRPr lang="en-US" dirty="0" smtClean="0"/>
          </a:p>
        </p:txBody>
      </p:sp>
      <p:pic>
        <p:nvPicPr>
          <p:cNvPr id="8" name="cdtPicture 7 Id8" descr="sie_logo_layer_petrol_rgb"/>
          <p:cNvPicPr>
            <a:picLocks noChangeAspect="1" noChangeArrowheads="1"/>
          </p:cNvPicPr>
          <p:nvPr userDrawn="1">
            <p:custDataLst>
              <p:tags r:id="rId5"/>
            </p:custDataLst>
          </p:nvPr>
        </p:nvPicPr>
        <p:blipFill>
          <a:blip r:embed="rId8"/>
          <a:srcRect/>
          <a:stretch>
            <a:fillRect/>
          </a:stretch>
        </p:blipFill>
        <p:spPr bwMode="auto">
          <a:xfrm>
            <a:off x="7308850" y="0"/>
            <a:ext cx="1439863" cy="804863"/>
          </a:xfrm>
          <a:prstGeom prst="rect">
            <a:avLst/>
          </a:prstGeom>
          <a:noFill/>
        </p:spPr>
      </p:pic>
      <p:sp>
        <p:nvSpPr>
          <p:cNvPr id="9" name="cdtText Box 101 Id9"/>
          <p:cNvSpPr txBox="1">
            <a:spLocks noChangeArrowheads="1"/>
          </p:cNvSpPr>
          <p:nvPr userDrawn="1">
            <p:custDataLst>
              <p:tags r:id="rId6"/>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Tree>
    <p:custDataLst>
      <p:custData r:id="rId1"/>
    </p:custData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hapter title (big bar up)" type="title" preserve="1">
  <p:cSld name="Chapter title (big bar up)">
    <p:spTree>
      <p:nvGrpSpPr>
        <p:cNvPr id="1" name=""/>
        <p:cNvGrpSpPr/>
        <p:nvPr/>
      </p:nvGrpSpPr>
      <p:grpSpPr>
        <a:xfrm>
          <a:off x="0" y="0"/>
          <a:ext cx="0" cy="0"/>
          <a:chOff x="0" y="0"/>
          <a:chExt cx="0" cy="0"/>
        </a:xfrm>
      </p:grpSpPr>
      <p:sp>
        <p:nvSpPr>
          <p:cNvPr id="8" name="cdtRectangle 15 Id8"/>
          <p:cNvSpPr>
            <a:spLocks noChangeArrowheads="1"/>
          </p:cNvSpPr>
          <p:nvPr userDrawn="1">
            <p:custDataLst>
              <p:tags r:id="rId2"/>
            </p:custDataLst>
          </p:nvPr>
        </p:nvSpPr>
        <p:spPr bwMode="gray">
          <a:xfrm>
            <a:off x="0" y="0"/>
            <a:ext cx="9144000" cy="5162556"/>
          </a:xfrm>
          <a:prstGeom prst="rect">
            <a:avLst/>
          </a:prstGeom>
          <a:solidFill>
            <a:srgbClr val="D7D7CD"/>
          </a:solidFill>
          <a:ln w="9525">
            <a:noFill/>
            <a:miter lim="800000"/>
            <a:headEnd/>
            <a:tailEnd/>
          </a:ln>
          <a:effectLst/>
        </p:spPr>
        <p:txBody>
          <a:bodyPr wrap="none" anchor="ctr">
            <a:noAutofit/>
          </a:bodyPr>
          <a:lstStyle/>
          <a:p>
            <a:endParaRPr lang="en-US" dirty="0"/>
          </a:p>
        </p:txBody>
      </p:sp>
      <p:sp>
        <p:nvSpPr>
          <p:cNvPr id="57350" name="cdtRectangle 115 Id57350"/>
          <p:cNvSpPr>
            <a:spLocks noGrp="1" noChangeArrowheads="1"/>
          </p:cNvSpPr>
          <p:nvPr>
            <p:ph type="ctrTitle"/>
            <p:custDataLst>
              <p:tags r:id="rId3"/>
            </p:custDataLst>
          </p:nvPr>
        </p:nvSpPr>
        <p:spPr bwMode="gray">
          <a:xfrm>
            <a:off x="250825" y="3676990"/>
            <a:ext cx="8893175" cy="1485567"/>
          </a:xfrm>
          <a:solidFill>
            <a:srgbClr val="233746">
              <a:alpha val="65000"/>
            </a:srgbClr>
          </a:solidFill>
        </p:spPr>
        <p:txBody>
          <a:bodyPr wrap="square" lIns="270000" tIns="144000" rIns="396000" bIns="108000" anchor="b" anchorCtr="0">
            <a:spAutoFit/>
          </a:bodyPr>
          <a:lstStyle>
            <a:lvl1pPr>
              <a:defRPr sz="4000" smtClean="0">
                <a:solidFill>
                  <a:srgbClr val="FFFFFF"/>
                </a:solidFill>
                <a:latin typeface="Arial" pitchFamily="34" charset="0"/>
              </a:defRPr>
            </a:lvl1pPr>
          </a:lstStyle>
          <a:p>
            <a:r>
              <a:rPr lang="en-US" smtClean="0"/>
              <a:t>Titelmasterformat durch Klicken bearbeiten</a:t>
            </a:r>
            <a:endParaRPr lang="en-US" dirty="0" smtClean="0"/>
          </a:p>
        </p:txBody>
      </p:sp>
      <p:sp>
        <p:nvSpPr>
          <p:cNvPr id="57351" name="cdtRectangle 116 Id57351"/>
          <p:cNvSpPr>
            <a:spLocks noGrp="1" noChangeArrowheads="1"/>
          </p:cNvSpPr>
          <p:nvPr>
            <p:ph type="subTitle" idx="1"/>
            <p:custDataLst>
              <p:tags r:id="rId4"/>
            </p:custDataLst>
          </p:nvPr>
        </p:nvSpPr>
        <p:spPr bwMode="gray">
          <a:xfrm>
            <a:off x="250825" y="5162556"/>
            <a:ext cx="8893175" cy="393082"/>
          </a:xfrm>
          <a:solidFill>
            <a:srgbClr val="879BAA"/>
          </a:solidFill>
        </p:spPr>
        <p:txBody>
          <a:bodyPr wrap="square" lIns="270000" tIns="18000" rIns="396000" bIns="36000" anchor="t" anchorCtr="0">
            <a:noAutofit/>
          </a:bodyPr>
          <a:lstStyle>
            <a:lvl1pPr>
              <a:defRPr sz="2000" smtClean="0">
                <a:solidFill>
                  <a:schemeClr val="bg1"/>
                </a:solidFill>
                <a:latin typeface="Arial" pitchFamily="34" charset="0"/>
              </a:defRPr>
            </a:lvl1pPr>
          </a:lstStyle>
          <a:p>
            <a:r>
              <a:rPr lang="en-US" smtClean="0"/>
              <a:t>Formatvorlage des Untertitelmasters durch Klicken bearbeiten</a:t>
            </a:r>
            <a:endParaRPr lang="en-US" dirty="0" smtClean="0"/>
          </a:p>
        </p:txBody>
      </p:sp>
      <p:pic>
        <p:nvPicPr>
          <p:cNvPr id="12" name="cdtPicture 7 Id12" descr="sie_logo_layer_petrol_rgb"/>
          <p:cNvPicPr>
            <a:picLocks noChangeAspect="1" noChangeArrowheads="1"/>
          </p:cNvPicPr>
          <p:nvPr userDrawn="1">
            <p:custDataLst>
              <p:tags r:id="rId5"/>
            </p:custDataLst>
          </p:nvPr>
        </p:nvPicPr>
        <p:blipFill>
          <a:blip r:embed="rId8"/>
          <a:srcRect/>
          <a:stretch>
            <a:fillRect/>
          </a:stretch>
        </p:blipFill>
        <p:spPr bwMode="auto">
          <a:xfrm>
            <a:off x="7308850" y="0"/>
            <a:ext cx="1439863" cy="804863"/>
          </a:xfrm>
          <a:prstGeom prst="rect">
            <a:avLst/>
          </a:prstGeom>
          <a:noFill/>
        </p:spPr>
      </p:pic>
      <p:sp>
        <p:nvSpPr>
          <p:cNvPr id="9" name="cdtText Box 101 Id9"/>
          <p:cNvSpPr txBox="1">
            <a:spLocks noChangeArrowheads="1"/>
          </p:cNvSpPr>
          <p:nvPr userDrawn="1">
            <p:custDataLst>
              <p:tags r:id="rId6"/>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spTree>
    <p:custDataLst>
      <p:custData r:id="rId1"/>
    </p:custData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mage + Index/Contact" preserve="1" userDrawn="1">
  <p:cSld name="Image + Index/Contact">
    <p:spTree>
      <p:nvGrpSpPr>
        <p:cNvPr id="1" name=""/>
        <p:cNvGrpSpPr/>
        <p:nvPr/>
      </p:nvGrpSpPr>
      <p:grpSpPr>
        <a:xfrm>
          <a:off x="0" y="0"/>
          <a:ext cx="0" cy="0"/>
          <a:chOff x="0" y="0"/>
          <a:chExt cx="0" cy="0"/>
        </a:xfrm>
      </p:grpSpPr>
      <p:sp>
        <p:nvSpPr>
          <p:cNvPr id="3" name="cdtRectangle 2 Id3"/>
          <p:cNvSpPr/>
          <p:nvPr userDrawn="1">
            <p:custDataLst>
              <p:tags r:id="rId2"/>
            </p:custDataLst>
          </p:nvPr>
        </p:nvSpPr>
        <p:spPr bwMode="auto">
          <a:xfrm>
            <a:off x="4716464" y="1412875"/>
            <a:ext cx="4427537" cy="4752975"/>
          </a:xfrm>
          <a:prstGeom prst="rect">
            <a:avLst/>
          </a:prstGeom>
          <a:solidFill>
            <a:srgbClr val="D7D7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en-US" sz="1800" b="1" dirty="0" smtClean="0">
              <a:solidFill>
                <a:schemeClr val="tx1"/>
              </a:solidFill>
            </a:endParaRPr>
          </a:p>
        </p:txBody>
      </p:sp>
      <p:sp>
        <p:nvSpPr>
          <p:cNvPr id="2" name="cdtTitle 1 Id2"/>
          <p:cNvSpPr>
            <a:spLocks noGrp="1"/>
          </p:cNvSpPr>
          <p:nvPr>
            <p:ph type="title"/>
            <p:custDataLst>
              <p:tags r:id="rId3"/>
            </p:custDataLst>
          </p:nvPr>
        </p:nvSpPr>
        <p:spPr>
          <a:xfrm>
            <a:off x="0" y="0"/>
            <a:ext cx="9144000" cy="1268413"/>
          </a:xfrm>
        </p:spPr>
        <p:txBody>
          <a:bodyPr/>
          <a:lstStyle/>
          <a:p>
            <a:r>
              <a:rPr lang="en-US" smtClean="0"/>
              <a:t>Titelmasterformat durch Klicken bearbeiten</a:t>
            </a:r>
            <a:endParaRPr lang="en-US" dirty="0"/>
          </a:p>
        </p:txBody>
      </p:sp>
      <p:sp>
        <p:nvSpPr>
          <p:cNvPr id="11" name="cdtPicture Placeholder 10 Id11"/>
          <p:cNvSpPr>
            <a:spLocks noGrp="1"/>
          </p:cNvSpPr>
          <p:nvPr>
            <p:ph type="pic" sz="quarter" idx="13" hasCustomPrompt="1"/>
            <p:custDataLst>
              <p:tags r:id="rId4"/>
            </p:custDataLst>
          </p:nvPr>
        </p:nvSpPr>
        <p:spPr>
          <a:xfrm>
            <a:off x="0" y="1412875"/>
            <a:ext cx="4572000" cy="4752975"/>
          </a:xfrm>
        </p:spPr>
        <p:txBody>
          <a:bodyPr/>
          <a:lstStyle>
            <a:lvl1pPr>
              <a:defRPr/>
            </a:lvl1pPr>
          </a:lstStyle>
          <a:p>
            <a:r>
              <a:rPr lang="de-DE" dirty="0" smtClean="0"/>
              <a:t> </a:t>
            </a:r>
            <a:endParaRPr lang="de-DE" dirty="0"/>
          </a:p>
        </p:txBody>
      </p:sp>
      <p:sp>
        <p:nvSpPr>
          <p:cNvPr id="13" name="cdtText Placeholder 12 Id13"/>
          <p:cNvSpPr>
            <a:spLocks noGrp="1"/>
          </p:cNvSpPr>
          <p:nvPr>
            <p:ph type="body" sz="quarter" idx="14" hasCustomPrompt="1"/>
            <p:custDataLst>
              <p:tags r:id="rId5"/>
            </p:custDataLst>
          </p:nvPr>
        </p:nvSpPr>
        <p:spPr bwMode="auto">
          <a:xfrm>
            <a:off x="4716464" y="1412875"/>
            <a:ext cx="4427537" cy="4752975"/>
          </a:xfrm>
          <a:solidFill>
            <a:srgbClr val="D7D7CD"/>
          </a:solidFill>
        </p:spPr>
        <p:txBody>
          <a:bodyPr lIns="252000" tIns="144000" rIns="396000" bIns="144000"/>
          <a:lstStyle>
            <a:lvl1pPr marL="0" indent="0">
              <a:lnSpc>
                <a:spcPct val="100000"/>
              </a:lnSpc>
              <a:spcBef>
                <a:spcPts val="500"/>
              </a:spcBef>
              <a:spcAft>
                <a:spcPts val="500"/>
              </a:spcAft>
              <a:buClr>
                <a:schemeClr val="bg2"/>
              </a:buClr>
              <a:buFont typeface="Arial" pitchFamily="34" charset="0"/>
              <a:buNone/>
              <a:tabLst>
                <a:tab pos="3773488" algn="r"/>
              </a:tabLst>
              <a:defRPr>
                <a:solidFill>
                  <a:srgbClr val="000000"/>
                </a:solidFill>
              </a:defRPr>
            </a:lvl1pPr>
            <a:lvl2pPr marL="179388" indent="-177800">
              <a:lnSpc>
                <a:spcPct val="100000"/>
              </a:lnSpc>
              <a:spcBef>
                <a:spcPts val="500"/>
              </a:spcBef>
              <a:spcAft>
                <a:spcPts val="500"/>
              </a:spcAft>
              <a:buClr>
                <a:schemeClr val="accent1"/>
              </a:buClr>
              <a:buFont typeface="Arial" pitchFamily="34" charset="0"/>
              <a:buChar char="•"/>
              <a:tabLst>
                <a:tab pos="3773488" algn="r"/>
              </a:tabLst>
              <a:defRPr b="0">
                <a:solidFill>
                  <a:srgbClr val="000000"/>
                </a:solidFill>
              </a:defRPr>
            </a:lvl2pPr>
            <a:lvl3pPr marL="177800" indent="-177800">
              <a:lnSpc>
                <a:spcPct val="100000"/>
              </a:lnSpc>
              <a:spcBef>
                <a:spcPts val="500"/>
              </a:spcBef>
              <a:spcAft>
                <a:spcPts val="500"/>
              </a:spcAft>
              <a:buClr>
                <a:schemeClr val="accent1"/>
              </a:buClr>
              <a:buFont typeface="Arial" pitchFamily="34" charset="0"/>
              <a:buChar char="•"/>
              <a:tabLst>
                <a:tab pos="3773488" algn="r"/>
              </a:tabLst>
              <a:defRPr b="1">
                <a:solidFill>
                  <a:srgbClr val="000000"/>
                </a:solidFill>
              </a:defRPr>
            </a:lvl3pPr>
            <a:lvl4pPr marL="358775" indent="-177800">
              <a:lnSpc>
                <a:spcPct val="100000"/>
              </a:lnSpc>
              <a:spcBef>
                <a:spcPts val="500"/>
              </a:spcBef>
              <a:spcAft>
                <a:spcPts val="500"/>
              </a:spcAft>
              <a:buClr>
                <a:schemeClr val="accent1"/>
              </a:buClr>
              <a:buFont typeface="Arial" pitchFamily="34" charset="0"/>
              <a:buChar char="•"/>
              <a:tabLst>
                <a:tab pos="3773488" algn="r"/>
              </a:tabLst>
              <a:defRPr b="0" baseline="0">
                <a:solidFill>
                  <a:srgbClr val="000000"/>
                </a:solidFill>
              </a:defRPr>
            </a:lvl4pPr>
            <a:lvl5pPr marL="357188" indent="-177800">
              <a:lnSpc>
                <a:spcPct val="100000"/>
              </a:lnSpc>
              <a:spcBef>
                <a:spcPts val="500"/>
              </a:spcBef>
              <a:spcAft>
                <a:spcPts val="500"/>
              </a:spcAft>
              <a:buClr>
                <a:schemeClr val="accent1"/>
              </a:buClr>
              <a:buFont typeface="Arial" pitchFamily="34" charset="0"/>
              <a:buChar char="•"/>
              <a:tabLst>
                <a:tab pos="3773488" algn="r"/>
              </a:tabLst>
              <a:defRPr b="1" baseline="0">
                <a:solidFill>
                  <a:srgbClr val="000000"/>
                </a:solidFill>
              </a:defRPr>
            </a:lvl5pPr>
            <a:lvl6pPr marL="360363" indent="-180975">
              <a:lnSpc>
                <a:spcPct val="100000"/>
              </a:lnSpc>
              <a:spcBef>
                <a:spcPts val="500"/>
              </a:spcBef>
              <a:spcAft>
                <a:spcPts val="500"/>
              </a:spcAft>
              <a:buFont typeface="Arial" pitchFamily="34" charset="0"/>
              <a:buChar char="•"/>
              <a:tabLst>
                <a:tab pos="3773488" algn="r"/>
              </a:tabLst>
              <a:defRPr b="1"/>
            </a:lvl6pPr>
          </a:lstStyle>
          <a:p>
            <a:pPr lvl="0"/>
            <a:r>
              <a:rPr lang="en-US" dirty="0" smtClean="0"/>
              <a:t>Click to edit the </a:t>
            </a:r>
            <a:r>
              <a:rPr lang="en-US" dirty="0" err="1" smtClean="0"/>
              <a:t>toc</a:t>
            </a:r>
            <a:r>
              <a:rPr lang="en-US" dirty="0" smtClean="0"/>
              <a:t> / contact</a:t>
            </a:r>
          </a:p>
          <a:p>
            <a:pPr lvl="1"/>
            <a:r>
              <a:rPr lang="en-US" dirty="0" smtClean="0"/>
              <a:t>chapter</a:t>
            </a:r>
          </a:p>
          <a:p>
            <a:pPr lvl="2"/>
            <a:r>
              <a:rPr lang="fr-FR" dirty="0" smtClean="0"/>
              <a:t>active </a:t>
            </a:r>
            <a:r>
              <a:rPr lang="fr-FR" dirty="0" err="1" smtClean="0"/>
              <a:t>chapter</a:t>
            </a:r>
            <a:endParaRPr lang="fr-FR" dirty="0" smtClean="0"/>
          </a:p>
          <a:p>
            <a:pPr lvl="3"/>
            <a:r>
              <a:rPr lang="fr-FR" dirty="0" err="1" smtClean="0"/>
              <a:t>subchapter</a:t>
            </a:r>
            <a:endParaRPr lang="fr-FR" dirty="0" smtClean="0"/>
          </a:p>
          <a:p>
            <a:pPr lvl="4"/>
            <a:r>
              <a:rPr lang="fr-FR" dirty="0" smtClean="0"/>
              <a:t>active </a:t>
            </a:r>
            <a:r>
              <a:rPr lang="fr-FR" dirty="0" err="1" smtClean="0"/>
              <a:t>subchapter</a:t>
            </a:r>
            <a:endParaRPr lang="fr-FR" dirty="0" smtClean="0"/>
          </a:p>
        </p:txBody>
      </p:sp>
      <p:pic>
        <p:nvPicPr>
          <p:cNvPr id="6" name="Bildplatzhalter 12" descr="Image_IHV_Kontakt.jpg"/>
          <p:cNvPicPr>
            <a:picLocks noChangeAspect="1"/>
          </p:cNvPicPr>
          <p:nvPr userDrawn="1">
            <p:custDataLst>
              <p:tags r:id="rId6"/>
            </p:custDataLst>
          </p:nvPr>
        </p:nvPicPr>
        <p:blipFill>
          <a:blip r:embed="rId8"/>
          <a:srcRect l="24" r="24"/>
          <a:stretch>
            <a:fillRect/>
          </a:stretch>
        </p:blipFill>
        <p:spPr bwMode="ltGray">
          <a:xfrm>
            <a:off x="0" y="1412875"/>
            <a:ext cx="4572000" cy="4752975"/>
          </a:xfrm>
          <a:prstGeom prst="rect">
            <a:avLst/>
          </a:prstGeom>
          <a:noFill/>
          <a:ln w="9525">
            <a:noFill/>
            <a:miter lim="800000"/>
            <a:headEnd/>
            <a:tailEnd/>
          </a:ln>
        </p:spPr>
      </p:pic>
    </p:spTree>
    <p:custDataLst>
      <p:custData r:id="rId1"/>
    </p:custData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ext + Index" preserve="1" userDrawn="1">
  <p:cSld name="Text + Index">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13" name="cdtText Placeholder 12 Id13"/>
          <p:cNvSpPr>
            <a:spLocks noGrp="1"/>
          </p:cNvSpPr>
          <p:nvPr>
            <p:ph type="body" sz="quarter" idx="13"/>
            <p:custDataLst>
              <p:tags r:id="rId3"/>
            </p:custDataLst>
          </p:nvPr>
        </p:nvSpPr>
        <p:spPr>
          <a:xfrm>
            <a:off x="539750" y="1412875"/>
            <a:ext cx="403225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cdtText Placeholder 12 Id5"/>
          <p:cNvSpPr>
            <a:spLocks noGrp="1"/>
          </p:cNvSpPr>
          <p:nvPr>
            <p:ph type="body" sz="quarter" idx="14" hasCustomPrompt="1"/>
            <p:custDataLst>
              <p:tags r:id="rId4"/>
            </p:custDataLst>
          </p:nvPr>
        </p:nvSpPr>
        <p:spPr bwMode="auto">
          <a:xfrm>
            <a:off x="4716464" y="1412875"/>
            <a:ext cx="4427537" cy="4752975"/>
          </a:xfrm>
          <a:solidFill>
            <a:srgbClr val="D7D7CD"/>
          </a:solidFill>
        </p:spPr>
        <p:txBody>
          <a:bodyPr lIns="252000" tIns="144000" rIns="396000" bIns="144000"/>
          <a:lstStyle>
            <a:lvl1pPr marL="0" indent="0">
              <a:lnSpc>
                <a:spcPct val="100000"/>
              </a:lnSpc>
              <a:spcBef>
                <a:spcPts val="500"/>
              </a:spcBef>
              <a:spcAft>
                <a:spcPts val="500"/>
              </a:spcAft>
              <a:buClr>
                <a:schemeClr val="bg2"/>
              </a:buClr>
              <a:buFont typeface="Arial" pitchFamily="34" charset="0"/>
              <a:buNone/>
              <a:tabLst>
                <a:tab pos="3773488" algn="r"/>
              </a:tabLst>
              <a:defRPr>
                <a:solidFill>
                  <a:srgbClr val="000000"/>
                </a:solidFill>
              </a:defRPr>
            </a:lvl1pPr>
            <a:lvl2pPr marL="179388" indent="-177800">
              <a:lnSpc>
                <a:spcPct val="100000"/>
              </a:lnSpc>
              <a:spcBef>
                <a:spcPts val="500"/>
              </a:spcBef>
              <a:spcAft>
                <a:spcPts val="500"/>
              </a:spcAft>
              <a:buClr>
                <a:schemeClr val="accent1"/>
              </a:buClr>
              <a:buFont typeface="Arial" pitchFamily="34" charset="0"/>
              <a:buChar char="•"/>
              <a:tabLst>
                <a:tab pos="3773488" algn="r"/>
              </a:tabLst>
              <a:defRPr b="0">
                <a:solidFill>
                  <a:srgbClr val="000000"/>
                </a:solidFill>
              </a:defRPr>
            </a:lvl2pPr>
            <a:lvl3pPr marL="177800" indent="-177800">
              <a:lnSpc>
                <a:spcPct val="100000"/>
              </a:lnSpc>
              <a:spcBef>
                <a:spcPts val="500"/>
              </a:spcBef>
              <a:spcAft>
                <a:spcPts val="500"/>
              </a:spcAft>
              <a:buClr>
                <a:schemeClr val="accent1"/>
              </a:buClr>
              <a:buFont typeface="Arial" pitchFamily="34" charset="0"/>
              <a:buChar char="•"/>
              <a:tabLst>
                <a:tab pos="3773488" algn="r"/>
              </a:tabLst>
              <a:defRPr b="1">
                <a:solidFill>
                  <a:srgbClr val="000000"/>
                </a:solidFill>
              </a:defRPr>
            </a:lvl3pPr>
            <a:lvl4pPr marL="358775" indent="-177800">
              <a:lnSpc>
                <a:spcPct val="100000"/>
              </a:lnSpc>
              <a:spcBef>
                <a:spcPts val="500"/>
              </a:spcBef>
              <a:spcAft>
                <a:spcPts val="500"/>
              </a:spcAft>
              <a:buClr>
                <a:schemeClr val="accent1"/>
              </a:buClr>
              <a:buFont typeface="Arial" pitchFamily="34" charset="0"/>
              <a:buChar char="•"/>
              <a:tabLst>
                <a:tab pos="3773488" algn="r"/>
              </a:tabLst>
              <a:defRPr b="0" baseline="0">
                <a:solidFill>
                  <a:srgbClr val="000000"/>
                </a:solidFill>
              </a:defRPr>
            </a:lvl4pPr>
            <a:lvl5pPr marL="357188" indent="-177800">
              <a:lnSpc>
                <a:spcPct val="100000"/>
              </a:lnSpc>
              <a:spcBef>
                <a:spcPts val="500"/>
              </a:spcBef>
              <a:spcAft>
                <a:spcPts val="500"/>
              </a:spcAft>
              <a:buClr>
                <a:schemeClr val="accent1"/>
              </a:buClr>
              <a:buFont typeface="Arial" pitchFamily="34" charset="0"/>
              <a:buChar char="•"/>
              <a:tabLst>
                <a:tab pos="3773488" algn="r"/>
              </a:tabLst>
              <a:defRPr b="1" baseline="0">
                <a:solidFill>
                  <a:srgbClr val="000000"/>
                </a:solidFill>
              </a:defRPr>
            </a:lvl5pPr>
            <a:lvl6pPr marL="360363" indent="-180975">
              <a:lnSpc>
                <a:spcPct val="100000"/>
              </a:lnSpc>
              <a:spcBef>
                <a:spcPts val="500"/>
              </a:spcBef>
              <a:spcAft>
                <a:spcPts val="500"/>
              </a:spcAft>
              <a:buFont typeface="Arial" pitchFamily="34" charset="0"/>
              <a:buChar char="•"/>
              <a:tabLst>
                <a:tab pos="3773488" algn="r"/>
              </a:tabLst>
              <a:defRPr b="1"/>
            </a:lvl6pPr>
          </a:lstStyle>
          <a:p>
            <a:pPr lvl="0"/>
            <a:r>
              <a:rPr lang="en-US" dirty="0" smtClean="0"/>
              <a:t>Click to edit the </a:t>
            </a:r>
            <a:r>
              <a:rPr lang="en-US" dirty="0" err="1" smtClean="0"/>
              <a:t>toc</a:t>
            </a:r>
            <a:r>
              <a:rPr lang="en-US" dirty="0" smtClean="0"/>
              <a:t> / contact</a:t>
            </a:r>
          </a:p>
          <a:p>
            <a:pPr lvl="1"/>
            <a:r>
              <a:rPr lang="en-US" dirty="0" smtClean="0"/>
              <a:t>chapter</a:t>
            </a:r>
          </a:p>
          <a:p>
            <a:pPr lvl="2"/>
            <a:r>
              <a:rPr lang="en-US" dirty="0" smtClean="0"/>
              <a:t>active chapter</a:t>
            </a:r>
          </a:p>
          <a:p>
            <a:pPr lvl="3"/>
            <a:r>
              <a:rPr lang="en-US" dirty="0" smtClean="0"/>
              <a:t>subchapter</a:t>
            </a:r>
          </a:p>
          <a:p>
            <a:pPr lvl="4"/>
            <a:r>
              <a:rPr lang="en-US" dirty="0" smtClean="0"/>
              <a:t>active subchapter</a:t>
            </a:r>
            <a:endParaRPr lang="en-US" dirty="0"/>
          </a:p>
        </p:txBody>
      </p:sp>
    </p:spTree>
    <p:custDataLst>
      <p:custData r:id="rId1"/>
    </p:custData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Free Content" type="titleOnly" preserve="1">
  <p:cSld name="Free Content">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8966200" cy="1268413"/>
          </a:xfrm>
          <a:noFill/>
          <a:ln w="9525">
            <a:noFill/>
            <a:miter lim="800000"/>
            <a:headEnd/>
            <a:tailEnd/>
          </a:ln>
        </p:spPr>
        <p:txBody>
          <a:bodyPr vert="horz" wrap="square" lIns="540000" tIns="396000" rIns="2124000" bIns="234000" numCol="1" anchor="b" anchorCtr="0" compatLnSpc="1">
            <a:prstTxWarp prst="textNoShape">
              <a:avLst/>
            </a:prstTxWarp>
          </a:bodyPr>
          <a:lstStyle>
            <a:lvl1pPr>
              <a:defRPr lang="de-DE" noProof="0" dirty="0"/>
            </a:lvl1pPr>
          </a:lstStyle>
          <a:p>
            <a:pPr lvl="0"/>
            <a:r>
              <a:rPr lang="en-US" dirty="0" err="1" smtClean="0"/>
              <a:t>Titelmasterformat</a:t>
            </a:r>
            <a:r>
              <a:rPr lang="en-US" dirty="0" smtClean="0"/>
              <a:t> </a:t>
            </a:r>
            <a:r>
              <a:rPr lang="en-US" dirty="0" err="1" smtClean="0"/>
              <a:t>durch</a:t>
            </a:r>
            <a:r>
              <a:rPr lang="en-US" dirty="0" smtClean="0"/>
              <a:t> </a:t>
            </a:r>
            <a:r>
              <a:rPr lang="en-US" dirty="0" err="1" smtClean="0"/>
              <a:t>Klicken</a:t>
            </a:r>
            <a:r>
              <a:rPr lang="en-US" dirty="0" smtClean="0"/>
              <a:t> </a:t>
            </a:r>
            <a:r>
              <a:rPr lang="en-US" dirty="0" err="1" smtClean="0"/>
              <a:t>bearbeiten</a:t>
            </a:r>
            <a:endParaRPr kumimoji="0" lang="en-US" sz="2000" b="1" i="0" u="none" strike="noStrike" kern="0" cap="none" spc="0" normalizeH="0" baseline="0" noProof="0" dirty="0">
              <a:ln>
                <a:noFill/>
              </a:ln>
              <a:solidFill>
                <a:srgbClr val="000000"/>
              </a:solidFill>
              <a:effectLst/>
              <a:uLnTx/>
              <a:uFillTx/>
              <a:latin typeface="Arial" pitchFamily="34" charset="0"/>
              <a:ea typeface="+mj-ea"/>
              <a:cs typeface="Arial" pitchFamily="34" charset="0"/>
            </a:endParaRPr>
          </a:p>
        </p:txBody>
      </p:sp>
    </p:spTree>
    <p:custDataLst>
      <p:custData r:id="rId1"/>
    </p:custDataLst>
    <p:extLst>
      <p:ext uri="{BB962C8B-B14F-4D97-AF65-F5344CB8AC3E}">
        <p14:creationId xmlns:p14="http://schemas.microsoft.com/office/powerpoint/2010/main" val="337098441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One object (large)" type="obj" preserve="1">
  <p:cSld name="One object (large)">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8881533"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1" y="1412875"/>
            <a:ext cx="8208963"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custData r:id="rId1"/>
    </p:custData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object (small)" type="obj" preserve="1">
  <p:cSld name="One object (small)">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8932333"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5"/>
            <a:ext cx="676910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custData r:id="rId1"/>
    </p:custData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lumns" type="twoObj" preserve="1">
  <p:cSld name="Two columns">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a:noFill/>
          <a:ln w="9525">
            <a:noFill/>
            <a:miter lim="800000"/>
            <a:headEnd/>
            <a:tailEnd/>
          </a:ln>
        </p:spPr>
        <p:txBody>
          <a:bodyPr vert="horz" wrap="square" lIns="540000" tIns="396000" rIns="2124000" bIns="234000" numCol="1" anchor="b" anchorCtr="0" compatLnSpc="1">
            <a:prstTxWarp prst="textNoShape">
              <a:avLst/>
            </a:prstTxWarp>
          </a:bodyPr>
          <a:lstStyle>
            <a:lvl1pPr marL="0" marR="0" indent="0" algn="l" defTabSz="914400" rtl="0" eaLnBrk="1" fontAlgn="base" latinLnBrk="0" hangingPunct="1">
              <a:lnSpc>
                <a:spcPct val="100000"/>
              </a:lnSpc>
              <a:spcBef>
                <a:spcPct val="0"/>
              </a:spcBef>
              <a:spcAft>
                <a:spcPct val="0"/>
              </a:spcAft>
              <a:buClrTx/>
              <a:buSzTx/>
              <a:buFontTx/>
              <a:buNone/>
              <a:tabLst/>
              <a:defRPr lang="de-DE"/>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mtClean="0"/>
              <a:t>Titelmasterformat durch Klicken bearbeiten</a:t>
            </a:r>
            <a:endParaRPr kumimoji="0" lang="en-US" sz="2000" b="1" i="0" u="none" strike="noStrike" kern="0" cap="none" spc="0" normalizeH="0" baseline="0" noProof="0" dirty="0">
              <a:ln>
                <a:noFill/>
              </a:ln>
              <a:solidFill>
                <a:srgbClr val="000000"/>
              </a:solidFill>
              <a:effectLst/>
              <a:uLnTx/>
              <a:uFillTx/>
              <a:latin typeface="Arial" pitchFamily="34" charset="0"/>
              <a:ea typeface="+mj-ea"/>
              <a:cs typeface="Arial" pitchFamily="34" charset="0"/>
            </a:endParaRPr>
          </a:p>
        </p:txBody>
      </p:sp>
      <p:sp>
        <p:nvSpPr>
          <p:cNvPr id="3" name="cdtContent Placeholder 2 Id3"/>
          <p:cNvSpPr>
            <a:spLocks noGrp="1"/>
          </p:cNvSpPr>
          <p:nvPr>
            <p:ph sz="half" idx="1"/>
            <p:custDataLst>
              <p:tags r:id="rId3"/>
            </p:custDataLst>
          </p:nvPr>
        </p:nvSpPr>
        <p:spPr>
          <a:xfrm>
            <a:off x="539750" y="1412875"/>
            <a:ext cx="403225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solidFill>
                  <a:schemeClr val="tx1"/>
                </a:solidFill>
              </a:defRPr>
            </a:lvl1pPr>
            <a:lvl2pPr>
              <a:defRPr lang="de-DE" noProof="0" dirty="0" smtClean="0">
                <a:solidFill>
                  <a:schemeClr val="tx1"/>
                </a:solidFill>
              </a:defRPr>
            </a:lvl2pPr>
            <a:lvl3pPr>
              <a:defRPr lang="de-DE" noProof="0" dirty="0" smtClean="0"/>
            </a:lvl3pPr>
            <a:lvl4pPr>
              <a:defRPr lang="de-DE" noProof="0" dirty="0" smtClean="0">
                <a:solidFill>
                  <a:schemeClr val="tx1"/>
                </a:solidFill>
              </a:defRPr>
            </a:lvl4pPr>
            <a:lvl5pPr>
              <a:defRPr lang="de-DE" noProof="0" dirty="0">
                <a:solidFill>
                  <a:schemeClr val="tx1"/>
                </a:solidFill>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
        <p:nvSpPr>
          <p:cNvPr id="4" name="cdtContent Placeholder 3 Id4"/>
          <p:cNvSpPr>
            <a:spLocks noGrp="1"/>
          </p:cNvSpPr>
          <p:nvPr>
            <p:ph sz="half" idx="2"/>
            <p:custDataLst>
              <p:tags r:id="rId4"/>
            </p:custDataLst>
          </p:nvPr>
        </p:nvSpPr>
        <p:spPr>
          <a:xfrm>
            <a:off x="4716463" y="1412875"/>
            <a:ext cx="403225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noProof="0" dirty="0" smtClean="0">
                <a:solidFill>
                  <a:schemeClr val="tx1"/>
                </a:solidFill>
              </a:defRPr>
            </a:lvl2pPr>
            <a:lvl3pPr>
              <a:defRPr lang="de-DE" noProof="0" dirty="0" smtClean="0">
                <a:solidFill>
                  <a:schemeClr val="tx1"/>
                </a:solidFill>
              </a:defRPr>
            </a:lvl3pPr>
            <a:lvl4pPr>
              <a:defRPr lang="de-DE" noProof="0" dirty="0" smtClean="0">
                <a:solidFill>
                  <a:schemeClr val="tx1"/>
                </a:solidFill>
              </a:defRPr>
            </a:lvl4pPr>
            <a:lvl5pPr>
              <a:defRPr lang="de-DE" noProof="0" dirty="0">
                <a:solidFill>
                  <a:schemeClr val="tx1"/>
                </a:solidFill>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Tree>
    <p:custDataLst>
      <p:custData r:id="rId1"/>
    </p:custDataLst>
    <p:extLst>
      <p:ext uri="{BB962C8B-B14F-4D97-AF65-F5344CB8AC3E}">
        <p14:creationId xmlns:p14="http://schemas.microsoft.com/office/powerpoint/2010/main" val="66143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rows" preserve="1" userDrawn="1">
  <p:cSld name="Two rows">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6"/>
            <a:ext cx="8208963"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dtContent Placeholder 12 Id13"/>
          <p:cNvSpPr>
            <a:spLocks noGrp="1"/>
          </p:cNvSpPr>
          <p:nvPr>
            <p:ph sz="quarter" idx="13"/>
            <p:custDataLst>
              <p:tags r:id="rId4"/>
            </p:custDataLst>
          </p:nvPr>
        </p:nvSpPr>
        <p:spPr>
          <a:xfrm>
            <a:off x="539750" y="3860800"/>
            <a:ext cx="8208963"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custData r:id="rId1"/>
    </p:custData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ree columns" preserve="1" userDrawn="1">
  <p:cSld name="Three columns">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5"/>
            <a:ext cx="259200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dtContent Placeholder 12 Id13"/>
          <p:cNvSpPr>
            <a:spLocks noGrp="1"/>
          </p:cNvSpPr>
          <p:nvPr>
            <p:ph sz="quarter" idx="13"/>
            <p:custDataLst>
              <p:tags r:id="rId4"/>
            </p:custDataLst>
          </p:nvPr>
        </p:nvSpPr>
        <p:spPr>
          <a:xfrm>
            <a:off x="3276000" y="1412875"/>
            <a:ext cx="2735862"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dtContent Placeholder 11 Id12"/>
          <p:cNvSpPr>
            <a:spLocks noGrp="1"/>
          </p:cNvSpPr>
          <p:nvPr>
            <p:ph sz="quarter" idx="14"/>
            <p:custDataLst>
              <p:tags r:id="rId5"/>
            </p:custDataLst>
          </p:nvPr>
        </p:nvSpPr>
        <p:spPr>
          <a:xfrm>
            <a:off x="6156325" y="1412875"/>
            <a:ext cx="2592388"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custData r:id="rId1"/>
    </p:custData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Four objects" type="fourObj" preserve="1">
  <p:cSld name="Four objects">
    <p:spTree>
      <p:nvGrpSpPr>
        <p:cNvPr id="1" name=""/>
        <p:cNvGrpSpPr/>
        <p:nvPr/>
      </p:nvGrpSpPr>
      <p:grpSpPr>
        <a:xfrm>
          <a:off x="0" y="0"/>
          <a:ext cx="0" cy="0"/>
          <a:chOff x="0" y="0"/>
          <a:chExt cx="0" cy="0"/>
        </a:xfrm>
      </p:grpSpPr>
      <p:sp>
        <p:nvSpPr>
          <p:cNvPr id="2" name="cdtTitle 1 Id2"/>
          <p:cNvSpPr>
            <a:spLocks noGrp="1"/>
          </p:cNvSpPr>
          <p:nvPr>
            <p:ph type="title" sz="quarter"/>
            <p:custDataLst>
              <p:tags r:id="rId2"/>
            </p:custDataLst>
          </p:nvPr>
        </p:nvSpPr>
        <p:spPr>
          <a:xfrm>
            <a:off x="0" y="0"/>
            <a:ext cx="9144000" cy="1268413"/>
          </a:xfrm>
          <a:noFill/>
          <a:ln w="9525">
            <a:noFill/>
            <a:miter lim="800000"/>
            <a:headEnd/>
            <a:tailEnd/>
          </a:ln>
        </p:spPr>
        <p:txBody>
          <a:bodyPr vert="horz" wrap="square" lIns="540000" tIns="396000" rIns="2124000" bIns="234000" numCol="1" anchor="b" anchorCtr="0" compatLnSpc="1">
            <a:prstTxWarp prst="textNoShape">
              <a:avLst/>
            </a:prstTxWarp>
          </a:bodyPr>
          <a:lstStyle>
            <a:lvl1pPr marL="0" marR="0" indent="0" algn="l" defTabSz="914400" rtl="0" eaLnBrk="1" fontAlgn="base" latinLnBrk="0" hangingPunct="1">
              <a:lnSpc>
                <a:spcPct val="100000"/>
              </a:lnSpc>
              <a:spcBef>
                <a:spcPct val="0"/>
              </a:spcBef>
              <a:spcAft>
                <a:spcPct val="0"/>
              </a:spcAft>
              <a:buClrTx/>
              <a:buSzTx/>
              <a:buFontTx/>
              <a:buNone/>
              <a:tabLst/>
              <a:defRPr lang="de-DE"/>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mtClean="0"/>
              <a:t>Titelmasterformat durch Klicken bearbeiten</a:t>
            </a:r>
            <a:endParaRPr kumimoji="0" lang="en-US" sz="2000" b="1" i="0" u="none" strike="noStrike" kern="0" cap="none" spc="0" normalizeH="0" baseline="0" noProof="0" dirty="0">
              <a:ln>
                <a:noFill/>
              </a:ln>
              <a:solidFill>
                <a:srgbClr val="000000"/>
              </a:solidFill>
              <a:effectLst/>
              <a:uLnTx/>
              <a:uFillTx/>
              <a:latin typeface="Arial" pitchFamily="34" charset="0"/>
              <a:ea typeface="+mj-ea"/>
              <a:cs typeface="Arial" pitchFamily="34" charset="0"/>
            </a:endParaRPr>
          </a:p>
        </p:txBody>
      </p:sp>
      <p:sp>
        <p:nvSpPr>
          <p:cNvPr id="3" name="cdtContent Placeholder 2 Id3"/>
          <p:cNvSpPr>
            <a:spLocks noGrp="1"/>
          </p:cNvSpPr>
          <p:nvPr>
            <p:ph sz="quarter" idx="1"/>
            <p:custDataLst>
              <p:tags r:id="rId3"/>
            </p:custDataLst>
          </p:nvPr>
        </p:nvSpPr>
        <p:spPr>
          <a:xfrm>
            <a:off x="539750" y="1412876"/>
            <a:ext cx="4032250"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solidFill>
                  <a:schemeClr val="tx1"/>
                </a:solidFill>
              </a:defRPr>
            </a:lvl1pPr>
            <a:lvl2pPr>
              <a:defRPr lang="de-DE" noProof="0" dirty="0" smtClean="0">
                <a:solidFill>
                  <a:schemeClr val="tx1"/>
                </a:solidFill>
              </a:defRPr>
            </a:lvl2pPr>
            <a:lvl3pPr>
              <a:defRPr lang="de-DE" noProof="0" dirty="0" smtClean="0">
                <a:solidFill>
                  <a:schemeClr val="tx1"/>
                </a:solidFill>
              </a:defRPr>
            </a:lvl3pPr>
            <a:lvl4pPr>
              <a:defRPr lang="de-DE" noProof="0" dirty="0" smtClean="0">
                <a:solidFill>
                  <a:schemeClr val="tx1"/>
                </a:solidFill>
              </a:defRPr>
            </a:lvl4pPr>
            <a:lvl5pPr>
              <a:defRPr lang="de-DE" noProof="0" dirty="0">
                <a:solidFill>
                  <a:schemeClr val="tx1"/>
                </a:solidFill>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
        <p:nvSpPr>
          <p:cNvPr id="4" name="cdtContent Placeholder 3 Id4"/>
          <p:cNvSpPr>
            <a:spLocks noGrp="1"/>
          </p:cNvSpPr>
          <p:nvPr>
            <p:ph sz="quarter" idx="2"/>
            <p:custDataLst>
              <p:tags r:id="rId4"/>
            </p:custDataLst>
          </p:nvPr>
        </p:nvSpPr>
        <p:spPr>
          <a:xfrm>
            <a:off x="4716463" y="1412875"/>
            <a:ext cx="4032250"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solidFill>
                  <a:schemeClr val="tx1"/>
                </a:solidFill>
              </a:defRPr>
            </a:lvl1pPr>
            <a:lvl2pPr>
              <a:defRPr kumimoji="0" lang="de-DE" sz="1800" b="0" i="0" u="none" strike="noStrike" kern="0" cap="none" spc="0" normalizeH="0" baseline="0" noProof="0" dirty="0" smtClean="0">
                <a:ln>
                  <a:noFill/>
                </a:ln>
                <a:solidFill>
                  <a:schemeClr val="tx1"/>
                </a:solidFill>
                <a:effectLst/>
                <a:uLnTx/>
                <a:uFillTx/>
              </a:defRPr>
            </a:lvl2pPr>
            <a:lvl3pPr>
              <a:defRPr kumimoji="0" lang="de-DE" sz="1800" b="0" i="0" u="none" strike="noStrike" kern="0" cap="none" spc="0" normalizeH="0" baseline="0" noProof="0" dirty="0" smtClean="0">
                <a:ln>
                  <a:noFill/>
                </a:ln>
                <a:solidFill>
                  <a:schemeClr val="tx1"/>
                </a:solidFill>
                <a:effectLst/>
                <a:uLnTx/>
                <a:uFillTx/>
              </a:defRPr>
            </a:lvl3pPr>
            <a:lvl4pPr>
              <a:defRPr kumimoji="0" lang="de-DE" sz="1800" b="0" i="0" u="none" strike="noStrike" kern="0" cap="none" spc="0" normalizeH="0" baseline="0" noProof="0" dirty="0" smtClean="0">
                <a:ln>
                  <a:noFill/>
                </a:ln>
                <a:solidFill>
                  <a:schemeClr val="tx1"/>
                </a:solidFill>
                <a:effectLst/>
                <a:uLnTx/>
                <a:uFillTx/>
              </a:defRPr>
            </a:lvl4pPr>
            <a:lvl5pPr>
              <a:defRPr kumimoji="0" lang="de-DE" sz="1800" b="0" i="0" u="none" strike="noStrike" kern="0" cap="none" spc="0" normalizeH="0" baseline="0" noProof="0" dirty="0">
                <a:ln>
                  <a:noFill/>
                </a:ln>
                <a:solidFill>
                  <a:schemeClr val="tx1"/>
                </a:solidFill>
                <a:effectLst/>
                <a:uLnTx/>
                <a:uFillTx/>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
        <p:nvSpPr>
          <p:cNvPr id="5" name="cdtContent Placeholder 4 Id5"/>
          <p:cNvSpPr>
            <a:spLocks noGrp="1"/>
          </p:cNvSpPr>
          <p:nvPr>
            <p:ph sz="quarter" idx="3"/>
            <p:custDataLst>
              <p:tags r:id="rId5"/>
            </p:custDataLst>
          </p:nvPr>
        </p:nvSpPr>
        <p:spPr>
          <a:xfrm>
            <a:off x="539750" y="3860800"/>
            <a:ext cx="4032250"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solidFill>
                  <a:schemeClr val="tx1"/>
                </a:solidFill>
              </a:defRPr>
            </a:lvl1pPr>
            <a:lvl2pPr>
              <a:defRPr kumimoji="0" lang="de-DE" sz="1800" b="0" i="0" u="none" strike="noStrike" kern="0" cap="none" spc="0" normalizeH="0" baseline="0" noProof="0" dirty="0" smtClean="0">
                <a:ln>
                  <a:noFill/>
                </a:ln>
                <a:solidFill>
                  <a:schemeClr val="tx1"/>
                </a:solidFill>
                <a:effectLst/>
                <a:uLnTx/>
                <a:uFillTx/>
              </a:defRPr>
            </a:lvl2pPr>
            <a:lvl3pPr>
              <a:defRPr kumimoji="0" lang="de-DE" sz="1800" b="0" i="0" u="none" strike="noStrike" kern="0" cap="none" spc="0" normalizeH="0" baseline="0" noProof="0" dirty="0" smtClean="0">
                <a:ln>
                  <a:noFill/>
                </a:ln>
                <a:solidFill>
                  <a:schemeClr val="tx1"/>
                </a:solidFill>
                <a:effectLst/>
                <a:uLnTx/>
                <a:uFillTx/>
              </a:defRPr>
            </a:lvl3pPr>
            <a:lvl4pPr>
              <a:defRPr kumimoji="0" lang="de-DE" sz="1800" b="0" i="0" u="none" strike="noStrike" kern="0" cap="none" spc="0" normalizeH="0" baseline="0" noProof="0" dirty="0" smtClean="0">
                <a:ln>
                  <a:noFill/>
                </a:ln>
                <a:solidFill>
                  <a:schemeClr val="tx1"/>
                </a:solidFill>
                <a:effectLst/>
                <a:uLnTx/>
                <a:uFillTx/>
              </a:defRPr>
            </a:lvl4pPr>
            <a:lvl5pPr>
              <a:defRPr kumimoji="0" lang="de-DE" sz="1800" b="0" i="0" u="none" strike="noStrike" kern="0" cap="none" spc="0" normalizeH="0" baseline="0" noProof="0" dirty="0">
                <a:ln>
                  <a:noFill/>
                </a:ln>
                <a:solidFill>
                  <a:schemeClr val="tx1"/>
                </a:solidFill>
                <a:effectLst/>
                <a:uLnTx/>
                <a:uFillTx/>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
        <p:nvSpPr>
          <p:cNvPr id="6" name="cdtContent Placeholder 5 Id6"/>
          <p:cNvSpPr>
            <a:spLocks noGrp="1"/>
          </p:cNvSpPr>
          <p:nvPr>
            <p:ph sz="quarter" idx="4"/>
            <p:custDataLst>
              <p:tags r:id="rId6"/>
            </p:custDataLst>
          </p:nvPr>
        </p:nvSpPr>
        <p:spPr>
          <a:xfrm>
            <a:off x="4716463" y="3860800"/>
            <a:ext cx="4032250"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solidFill>
                  <a:schemeClr val="tx1"/>
                </a:solidFill>
              </a:defRPr>
            </a:lvl1pPr>
            <a:lvl2pPr>
              <a:defRPr kumimoji="0" lang="de-DE" sz="1800" b="0" i="0" u="none" strike="noStrike" kern="0" cap="none" spc="0" normalizeH="0" baseline="0" noProof="0" dirty="0" smtClean="0">
                <a:ln>
                  <a:noFill/>
                </a:ln>
                <a:solidFill>
                  <a:schemeClr val="tx1"/>
                </a:solidFill>
                <a:effectLst/>
                <a:uLnTx/>
                <a:uFillTx/>
              </a:defRPr>
            </a:lvl2pPr>
            <a:lvl3pPr>
              <a:defRPr kumimoji="0" lang="de-DE" sz="1800" b="0" i="0" u="none" strike="noStrike" kern="0" cap="none" spc="0" normalizeH="0" baseline="0" noProof="0" dirty="0" smtClean="0">
                <a:ln>
                  <a:noFill/>
                </a:ln>
                <a:solidFill>
                  <a:schemeClr val="tx1"/>
                </a:solidFill>
                <a:effectLst/>
                <a:uLnTx/>
                <a:uFillTx/>
              </a:defRPr>
            </a:lvl3pPr>
            <a:lvl4pPr>
              <a:defRPr kumimoji="0" lang="de-DE" sz="1800" b="0" i="0" u="none" strike="noStrike" kern="0" cap="none" spc="0" normalizeH="0" baseline="0" noProof="0" dirty="0" smtClean="0">
                <a:ln>
                  <a:noFill/>
                </a:ln>
                <a:solidFill>
                  <a:schemeClr val="tx1"/>
                </a:solidFill>
                <a:effectLst/>
                <a:uLnTx/>
                <a:uFillTx/>
              </a:defRPr>
            </a:lvl4pPr>
            <a:lvl5pPr>
              <a:defRPr kumimoji="0" lang="de-DE" sz="1800" b="0" i="0" u="none" strike="noStrike" kern="0" cap="none" spc="0" normalizeH="0" baseline="0" noProof="0" dirty="0">
                <a:ln>
                  <a:noFill/>
                </a:ln>
                <a:solidFill>
                  <a:schemeClr val="tx1"/>
                </a:solidFill>
                <a:effectLst/>
                <a:uLnTx/>
                <a:uFillTx/>
              </a:defRPr>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kumimoji="0" lang="en-US" sz="1800" b="0" i="0" u="none" strike="noStrike" kern="0" cap="none" spc="0" normalizeH="0" baseline="0" noProof="0" dirty="0">
              <a:ln>
                <a:noFill/>
              </a:ln>
              <a:solidFill>
                <a:srgbClr val="000000"/>
              </a:solidFill>
              <a:effectLst/>
              <a:uLnTx/>
              <a:uFillTx/>
              <a:latin typeface="Arial" pitchFamily="34" charset="0"/>
              <a:ea typeface="+mn-ea"/>
              <a:cs typeface="Arial" pitchFamily="34" charset="0"/>
            </a:endParaRPr>
          </a:p>
        </p:txBody>
      </p:sp>
    </p:spTree>
    <p:custDataLst>
      <p:custData r:id="rId1"/>
    </p:custDataLst>
    <p:extLst>
      <p:ext uri="{BB962C8B-B14F-4D97-AF65-F5344CB8AC3E}">
        <p14:creationId xmlns:p14="http://schemas.microsoft.com/office/powerpoint/2010/main" val="3351069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Free Content + Navigation" preserve="1" userDrawn="1">
  <p:cSld name="Free Content + Navigation">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4" name="cdtTextplatzhalter 13 Id4"/>
          <p:cNvSpPr>
            <a:spLocks noGrp="1"/>
          </p:cNvSpPr>
          <p:nvPr>
            <p:ph type="body" sz="quarter" idx="13" hasCustomPrompt="1"/>
            <p:custDataLst>
              <p:tags r:id="rId3"/>
            </p:custDataLst>
          </p:nvPr>
        </p:nvSpPr>
        <p:spPr>
          <a:xfrm>
            <a:off x="7452714" y="1412875"/>
            <a:ext cx="1295998" cy="4752975"/>
          </a:xfrm>
        </p:spPr>
        <p:txBody>
          <a:bodyPr/>
          <a:lstStyle>
            <a:lvl1pPr marL="144000" indent="-144000">
              <a:lnSpc>
                <a:spcPct val="100000"/>
              </a:lnSpc>
              <a:spcBef>
                <a:spcPts val="400"/>
              </a:spcBef>
              <a:spcAft>
                <a:spcPts val="400"/>
              </a:spcAft>
              <a:buSzPct val="70000"/>
              <a:buFont typeface="Arial" pitchFamily="34" charset="0"/>
              <a:buChar char="►"/>
              <a:defRPr sz="1200">
                <a:solidFill>
                  <a:srgbClr val="879BAA"/>
                </a:solidFill>
              </a:defRPr>
            </a:lvl1pPr>
            <a:lvl2pPr marL="144000" indent="-144000">
              <a:lnSpc>
                <a:spcPct val="100000"/>
              </a:lnSpc>
              <a:spcBef>
                <a:spcPts val="400"/>
              </a:spcBef>
              <a:spcAft>
                <a:spcPts val="400"/>
              </a:spcAft>
              <a:buClrTx/>
              <a:buSzPct val="70000"/>
              <a:buFont typeface="Arial" pitchFamily="34" charset="0"/>
              <a:buChar char="►"/>
              <a:defRPr sz="1200">
                <a:solidFill>
                  <a:srgbClr val="641946"/>
                </a:solidFill>
              </a:defRPr>
            </a:lvl2pPr>
            <a:lvl3pPr marL="288000" indent="-144000">
              <a:lnSpc>
                <a:spcPct val="100000"/>
              </a:lnSpc>
              <a:spcBef>
                <a:spcPts val="300"/>
              </a:spcBef>
              <a:spcAft>
                <a:spcPts val="300"/>
              </a:spcAft>
              <a:buSzPct val="70000"/>
              <a:buFont typeface="Arial" pitchFamily="34" charset="0"/>
              <a:buChar char="►"/>
              <a:defRPr sz="1000">
                <a:solidFill>
                  <a:srgbClr val="879BAA"/>
                </a:solidFill>
              </a:defRPr>
            </a:lvl3pPr>
            <a:lvl4pPr marL="288000" indent="-144000">
              <a:lnSpc>
                <a:spcPct val="100000"/>
              </a:lnSpc>
              <a:spcBef>
                <a:spcPts val="300"/>
              </a:spcBef>
              <a:spcAft>
                <a:spcPts val="300"/>
              </a:spcAft>
              <a:buClrTx/>
              <a:buSzPct val="70000"/>
              <a:buFont typeface="Arial" pitchFamily="34" charset="0"/>
              <a:buChar char="►"/>
              <a:defRPr sz="1000">
                <a:solidFill>
                  <a:srgbClr val="641946"/>
                </a:solidFill>
              </a:defRPr>
            </a:lvl4pPr>
            <a:lvl5pPr marL="432000" indent="-144000">
              <a:lnSpc>
                <a:spcPct val="100000"/>
              </a:lnSpc>
              <a:spcBef>
                <a:spcPts val="300"/>
              </a:spcBef>
              <a:spcAft>
                <a:spcPts val="300"/>
              </a:spcAft>
              <a:buSzPct val="70000"/>
              <a:buFont typeface="Arial" pitchFamily="34" charset="0"/>
              <a:buChar char="►"/>
              <a:defRPr sz="1000">
                <a:solidFill>
                  <a:schemeClr val="accent1"/>
                </a:solidFill>
              </a:defRPr>
            </a:lvl5pPr>
            <a:lvl6pPr marL="432000" indent="-144000">
              <a:lnSpc>
                <a:spcPct val="100000"/>
              </a:lnSpc>
              <a:spcBef>
                <a:spcPts val="300"/>
              </a:spcBef>
              <a:spcAft>
                <a:spcPts val="300"/>
              </a:spcAft>
              <a:buClrTx/>
              <a:buSzPct val="70000"/>
              <a:buFont typeface="Arial" pitchFamily="34" charset="0"/>
              <a:buChar char="►"/>
              <a:defRPr sz="1000">
                <a:solidFill>
                  <a:schemeClr val="accent4"/>
                </a:solidFill>
              </a:defRPr>
            </a:lvl6pPr>
          </a:lstStyle>
          <a:p>
            <a:pPr lvl="0"/>
            <a:r>
              <a:rPr lang="en-US" noProof="0" dirty="0" smtClean="0"/>
              <a:t>Click to edit the navigation text</a:t>
            </a:r>
          </a:p>
          <a:p>
            <a:pPr lvl="1"/>
            <a:r>
              <a:rPr lang="en-US" noProof="0" dirty="0" smtClean="0"/>
              <a:t>active chapter</a:t>
            </a:r>
          </a:p>
          <a:p>
            <a:pPr lvl="2"/>
            <a:r>
              <a:rPr lang="en-US" noProof="0" dirty="0" smtClean="0"/>
              <a:t>subchapter</a:t>
            </a:r>
          </a:p>
          <a:p>
            <a:pPr lvl="3"/>
            <a:r>
              <a:rPr lang="en-US" noProof="0" dirty="0" smtClean="0"/>
              <a:t>active subchapter</a:t>
            </a:r>
          </a:p>
          <a:p>
            <a:pPr lvl="4"/>
            <a:r>
              <a:rPr lang="en-US" noProof="0" dirty="0" smtClean="0"/>
              <a:t>subchapter</a:t>
            </a:r>
          </a:p>
          <a:p>
            <a:pPr lvl="5"/>
            <a:r>
              <a:rPr lang="en-US" noProof="0" dirty="0" smtClean="0"/>
              <a:t>active subchapter</a:t>
            </a:r>
            <a:endParaRPr lang="en-US" dirty="0"/>
          </a:p>
        </p:txBody>
      </p:sp>
    </p:spTree>
    <p:custDataLst>
      <p:custData r:id="rId1"/>
    </p:custData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object (small) + Navigation" preserve="1" userDrawn="1">
  <p:cSld name="One object (small) + Navigation">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5"/>
            <a:ext cx="6769100"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cdtTextplatzhalter 13 Id5"/>
          <p:cNvSpPr>
            <a:spLocks noGrp="1"/>
          </p:cNvSpPr>
          <p:nvPr>
            <p:ph type="body" sz="quarter" idx="13" hasCustomPrompt="1"/>
            <p:custDataLst>
              <p:tags r:id="rId4"/>
            </p:custDataLst>
          </p:nvPr>
        </p:nvSpPr>
        <p:spPr>
          <a:xfrm>
            <a:off x="7452714" y="1412875"/>
            <a:ext cx="1295998" cy="4752975"/>
          </a:xfrm>
        </p:spPr>
        <p:txBody>
          <a:bodyPr/>
          <a:lstStyle>
            <a:lvl1pPr marL="144000" indent="-144000">
              <a:lnSpc>
                <a:spcPct val="100000"/>
              </a:lnSpc>
              <a:spcBef>
                <a:spcPts val="400"/>
              </a:spcBef>
              <a:spcAft>
                <a:spcPts val="400"/>
              </a:spcAft>
              <a:buSzPct val="70000"/>
              <a:buFont typeface="Arial" pitchFamily="34" charset="0"/>
              <a:buChar char="►"/>
              <a:defRPr sz="1200">
                <a:solidFill>
                  <a:srgbClr val="879BAA"/>
                </a:solidFill>
              </a:defRPr>
            </a:lvl1pPr>
            <a:lvl2pPr marL="144000" indent="-144000">
              <a:lnSpc>
                <a:spcPct val="100000"/>
              </a:lnSpc>
              <a:spcBef>
                <a:spcPts val="400"/>
              </a:spcBef>
              <a:spcAft>
                <a:spcPts val="400"/>
              </a:spcAft>
              <a:buClrTx/>
              <a:buSzPct val="70000"/>
              <a:buFont typeface="Arial" pitchFamily="34" charset="0"/>
              <a:buChar char="►"/>
              <a:defRPr sz="1200">
                <a:solidFill>
                  <a:srgbClr val="641946"/>
                </a:solidFill>
              </a:defRPr>
            </a:lvl2pPr>
            <a:lvl3pPr marL="288000" indent="-144000">
              <a:lnSpc>
                <a:spcPct val="100000"/>
              </a:lnSpc>
              <a:spcBef>
                <a:spcPts val="300"/>
              </a:spcBef>
              <a:spcAft>
                <a:spcPts val="300"/>
              </a:spcAft>
              <a:buSzPct val="70000"/>
              <a:buFont typeface="Arial" pitchFamily="34" charset="0"/>
              <a:buChar char="►"/>
              <a:defRPr sz="1000">
                <a:solidFill>
                  <a:srgbClr val="879BAA"/>
                </a:solidFill>
              </a:defRPr>
            </a:lvl3pPr>
            <a:lvl4pPr marL="288000" indent="-144000">
              <a:lnSpc>
                <a:spcPct val="100000"/>
              </a:lnSpc>
              <a:spcBef>
                <a:spcPts val="300"/>
              </a:spcBef>
              <a:spcAft>
                <a:spcPts val="300"/>
              </a:spcAft>
              <a:buClrTx/>
              <a:buSzPct val="70000"/>
              <a:buFont typeface="Arial" pitchFamily="34" charset="0"/>
              <a:buChar char="►"/>
              <a:defRPr sz="1000">
                <a:solidFill>
                  <a:srgbClr val="641946"/>
                </a:solidFill>
              </a:defRPr>
            </a:lvl4pPr>
            <a:lvl5pPr marL="432000" indent="-144000">
              <a:lnSpc>
                <a:spcPct val="100000"/>
              </a:lnSpc>
              <a:spcBef>
                <a:spcPts val="300"/>
              </a:spcBef>
              <a:spcAft>
                <a:spcPts val="300"/>
              </a:spcAft>
              <a:buSzPct val="70000"/>
              <a:buFont typeface="Arial" pitchFamily="34" charset="0"/>
              <a:buChar char="►"/>
              <a:defRPr sz="1000">
                <a:solidFill>
                  <a:schemeClr val="accent1"/>
                </a:solidFill>
              </a:defRPr>
            </a:lvl5pPr>
            <a:lvl6pPr marL="432000" indent="-144000">
              <a:lnSpc>
                <a:spcPct val="100000"/>
              </a:lnSpc>
              <a:spcBef>
                <a:spcPts val="300"/>
              </a:spcBef>
              <a:spcAft>
                <a:spcPts val="300"/>
              </a:spcAft>
              <a:buClrTx/>
              <a:buSzPct val="70000"/>
              <a:buFont typeface="Arial" pitchFamily="34" charset="0"/>
              <a:buChar char="►"/>
              <a:defRPr sz="1000">
                <a:solidFill>
                  <a:schemeClr val="accent4"/>
                </a:solidFill>
              </a:defRPr>
            </a:lvl6pPr>
          </a:lstStyle>
          <a:p>
            <a:pPr lvl="0"/>
            <a:r>
              <a:rPr lang="en-US" noProof="0" dirty="0" smtClean="0"/>
              <a:t>Click to edit the navigation text</a:t>
            </a:r>
          </a:p>
          <a:p>
            <a:pPr lvl="1"/>
            <a:r>
              <a:rPr lang="en-US" noProof="0" dirty="0" smtClean="0"/>
              <a:t>active chapter</a:t>
            </a:r>
          </a:p>
          <a:p>
            <a:pPr lvl="2"/>
            <a:r>
              <a:rPr lang="en-US" noProof="0" dirty="0" smtClean="0"/>
              <a:t>subchapter</a:t>
            </a:r>
          </a:p>
          <a:p>
            <a:pPr lvl="3"/>
            <a:r>
              <a:rPr lang="en-US" noProof="0" dirty="0" smtClean="0"/>
              <a:t>active subchapter</a:t>
            </a:r>
          </a:p>
          <a:p>
            <a:pPr lvl="4"/>
            <a:r>
              <a:rPr lang="en-US" noProof="0" dirty="0" smtClean="0"/>
              <a:t>subchapter</a:t>
            </a:r>
          </a:p>
          <a:p>
            <a:pPr lvl="5"/>
            <a:r>
              <a:rPr lang="en-US" noProof="0" dirty="0" smtClean="0"/>
              <a:t>active subchapter</a:t>
            </a:r>
            <a:endParaRPr lang="en-US" dirty="0"/>
          </a:p>
        </p:txBody>
      </p:sp>
    </p:spTree>
    <p:custDataLst>
      <p:custData r:id="rId1"/>
    </p:custData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lumns + Navigation" preserve="1" userDrawn="1">
  <p:cSld name="Two columns + Navigation">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5"/>
            <a:ext cx="3309936"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dtContent Placeholder 12 Id13"/>
          <p:cNvSpPr>
            <a:spLocks noGrp="1"/>
          </p:cNvSpPr>
          <p:nvPr>
            <p:ph sz="quarter" idx="13"/>
            <p:custDataLst>
              <p:tags r:id="rId4"/>
            </p:custDataLst>
          </p:nvPr>
        </p:nvSpPr>
        <p:spPr>
          <a:xfrm>
            <a:off x="3994149" y="1412875"/>
            <a:ext cx="3314701" cy="4752975"/>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dtTextplatzhalter 13 Id7"/>
          <p:cNvSpPr>
            <a:spLocks noGrp="1"/>
          </p:cNvSpPr>
          <p:nvPr>
            <p:ph type="body" sz="quarter" idx="14" hasCustomPrompt="1"/>
            <p:custDataLst>
              <p:tags r:id="rId5"/>
            </p:custDataLst>
          </p:nvPr>
        </p:nvSpPr>
        <p:spPr>
          <a:xfrm>
            <a:off x="7452714" y="1412875"/>
            <a:ext cx="1295998" cy="4752975"/>
          </a:xfrm>
        </p:spPr>
        <p:txBody>
          <a:bodyPr/>
          <a:lstStyle>
            <a:lvl1pPr marL="144000" indent="-144000">
              <a:lnSpc>
                <a:spcPct val="100000"/>
              </a:lnSpc>
              <a:spcBef>
                <a:spcPts val="400"/>
              </a:spcBef>
              <a:spcAft>
                <a:spcPts val="400"/>
              </a:spcAft>
              <a:buSzPct val="70000"/>
              <a:buFont typeface="Arial" pitchFamily="34" charset="0"/>
              <a:buChar char="►"/>
              <a:defRPr sz="1200">
                <a:solidFill>
                  <a:srgbClr val="879BAA"/>
                </a:solidFill>
              </a:defRPr>
            </a:lvl1pPr>
            <a:lvl2pPr marL="144000" indent="-144000">
              <a:lnSpc>
                <a:spcPct val="100000"/>
              </a:lnSpc>
              <a:spcBef>
                <a:spcPts val="400"/>
              </a:spcBef>
              <a:spcAft>
                <a:spcPts val="400"/>
              </a:spcAft>
              <a:buClrTx/>
              <a:buSzPct val="70000"/>
              <a:buFont typeface="Arial" pitchFamily="34" charset="0"/>
              <a:buChar char="►"/>
              <a:defRPr sz="1200">
                <a:solidFill>
                  <a:srgbClr val="641946"/>
                </a:solidFill>
              </a:defRPr>
            </a:lvl2pPr>
            <a:lvl3pPr marL="288000" indent="-144000">
              <a:lnSpc>
                <a:spcPct val="100000"/>
              </a:lnSpc>
              <a:spcBef>
                <a:spcPts val="300"/>
              </a:spcBef>
              <a:spcAft>
                <a:spcPts val="300"/>
              </a:spcAft>
              <a:buSzPct val="70000"/>
              <a:buFont typeface="Arial" pitchFamily="34" charset="0"/>
              <a:buChar char="►"/>
              <a:defRPr sz="1000">
                <a:solidFill>
                  <a:srgbClr val="879BAA"/>
                </a:solidFill>
              </a:defRPr>
            </a:lvl3pPr>
            <a:lvl4pPr marL="288000" indent="-144000">
              <a:lnSpc>
                <a:spcPct val="100000"/>
              </a:lnSpc>
              <a:spcBef>
                <a:spcPts val="300"/>
              </a:spcBef>
              <a:spcAft>
                <a:spcPts val="300"/>
              </a:spcAft>
              <a:buClrTx/>
              <a:buSzPct val="70000"/>
              <a:buFont typeface="Arial" pitchFamily="34" charset="0"/>
              <a:buChar char="►"/>
              <a:defRPr sz="1000">
                <a:solidFill>
                  <a:srgbClr val="641946"/>
                </a:solidFill>
              </a:defRPr>
            </a:lvl4pPr>
            <a:lvl5pPr marL="432000" indent="-144000">
              <a:lnSpc>
                <a:spcPct val="100000"/>
              </a:lnSpc>
              <a:spcBef>
                <a:spcPts val="300"/>
              </a:spcBef>
              <a:spcAft>
                <a:spcPts val="300"/>
              </a:spcAft>
              <a:buSzPct val="70000"/>
              <a:buFont typeface="Arial" pitchFamily="34" charset="0"/>
              <a:buChar char="►"/>
              <a:defRPr sz="1000">
                <a:solidFill>
                  <a:schemeClr val="accent1"/>
                </a:solidFill>
              </a:defRPr>
            </a:lvl5pPr>
            <a:lvl6pPr marL="432000" indent="-144000">
              <a:lnSpc>
                <a:spcPct val="100000"/>
              </a:lnSpc>
              <a:spcBef>
                <a:spcPts val="300"/>
              </a:spcBef>
              <a:spcAft>
                <a:spcPts val="300"/>
              </a:spcAft>
              <a:buClrTx/>
              <a:buSzPct val="70000"/>
              <a:buFont typeface="Arial" pitchFamily="34" charset="0"/>
              <a:buChar char="►"/>
              <a:defRPr sz="1000">
                <a:solidFill>
                  <a:schemeClr val="accent4"/>
                </a:solidFill>
              </a:defRPr>
            </a:lvl6pPr>
          </a:lstStyle>
          <a:p>
            <a:pPr lvl="0"/>
            <a:r>
              <a:rPr lang="en-US" noProof="0" dirty="0" smtClean="0"/>
              <a:t>Click to edit the navigation text</a:t>
            </a:r>
          </a:p>
          <a:p>
            <a:pPr lvl="1"/>
            <a:r>
              <a:rPr lang="en-US" noProof="0" dirty="0" smtClean="0"/>
              <a:t>active chapter</a:t>
            </a:r>
          </a:p>
          <a:p>
            <a:pPr lvl="2"/>
            <a:r>
              <a:rPr lang="en-US" noProof="0" dirty="0" smtClean="0"/>
              <a:t>subchapter</a:t>
            </a:r>
          </a:p>
          <a:p>
            <a:pPr lvl="3"/>
            <a:r>
              <a:rPr lang="en-US" noProof="0" dirty="0" smtClean="0"/>
              <a:t>active subchapter</a:t>
            </a:r>
          </a:p>
          <a:p>
            <a:pPr lvl="4"/>
            <a:r>
              <a:rPr lang="en-US" noProof="0" dirty="0" smtClean="0"/>
              <a:t>subchapter</a:t>
            </a:r>
          </a:p>
          <a:p>
            <a:pPr lvl="5"/>
            <a:r>
              <a:rPr lang="en-US" noProof="0" dirty="0" smtClean="0"/>
              <a:t>active subchapter</a:t>
            </a:r>
            <a:endParaRPr lang="en-US" dirty="0"/>
          </a:p>
        </p:txBody>
      </p:sp>
    </p:spTree>
    <p:custDataLst>
      <p:custData r:id="rId1"/>
    </p:custData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wo rows + Navigation" preserve="1" userDrawn="1">
  <p:cSld name="Two rows + Navigation">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6"/>
            <a:ext cx="6769100"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dtContent Placeholder 12 Id13"/>
          <p:cNvSpPr>
            <a:spLocks noGrp="1"/>
          </p:cNvSpPr>
          <p:nvPr>
            <p:ph sz="quarter" idx="13"/>
            <p:custDataLst>
              <p:tags r:id="rId4"/>
            </p:custDataLst>
          </p:nvPr>
        </p:nvSpPr>
        <p:spPr>
          <a:xfrm>
            <a:off x="539750" y="3860800"/>
            <a:ext cx="6769100"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dtTextplatzhalter 13 Id7"/>
          <p:cNvSpPr>
            <a:spLocks noGrp="1"/>
          </p:cNvSpPr>
          <p:nvPr>
            <p:ph type="body" sz="quarter" idx="14" hasCustomPrompt="1"/>
            <p:custDataLst>
              <p:tags r:id="rId5"/>
            </p:custDataLst>
          </p:nvPr>
        </p:nvSpPr>
        <p:spPr>
          <a:xfrm>
            <a:off x="7452714" y="1412875"/>
            <a:ext cx="1295998" cy="4752975"/>
          </a:xfrm>
        </p:spPr>
        <p:txBody>
          <a:bodyPr/>
          <a:lstStyle>
            <a:lvl1pPr marL="144000" indent="-144000">
              <a:lnSpc>
                <a:spcPct val="100000"/>
              </a:lnSpc>
              <a:spcBef>
                <a:spcPts val="400"/>
              </a:spcBef>
              <a:spcAft>
                <a:spcPts val="400"/>
              </a:spcAft>
              <a:buSzPct val="70000"/>
              <a:buFont typeface="Arial" pitchFamily="34" charset="0"/>
              <a:buChar char="►"/>
              <a:defRPr sz="1200">
                <a:solidFill>
                  <a:srgbClr val="879BAA"/>
                </a:solidFill>
              </a:defRPr>
            </a:lvl1pPr>
            <a:lvl2pPr marL="144000" indent="-144000">
              <a:lnSpc>
                <a:spcPct val="100000"/>
              </a:lnSpc>
              <a:spcBef>
                <a:spcPts val="400"/>
              </a:spcBef>
              <a:spcAft>
                <a:spcPts val="400"/>
              </a:spcAft>
              <a:buClrTx/>
              <a:buSzPct val="70000"/>
              <a:buFont typeface="Arial" pitchFamily="34" charset="0"/>
              <a:buChar char="►"/>
              <a:defRPr sz="1200">
                <a:solidFill>
                  <a:srgbClr val="641946"/>
                </a:solidFill>
              </a:defRPr>
            </a:lvl2pPr>
            <a:lvl3pPr marL="288000" indent="-144000">
              <a:lnSpc>
                <a:spcPct val="100000"/>
              </a:lnSpc>
              <a:spcBef>
                <a:spcPts val="300"/>
              </a:spcBef>
              <a:spcAft>
                <a:spcPts val="300"/>
              </a:spcAft>
              <a:buSzPct val="70000"/>
              <a:buFont typeface="Arial" pitchFamily="34" charset="0"/>
              <a:buChar char="►"/>
              <a:defRPr sz="1000">
                <a:solidFill>
                  <a:srgbClr val="879BAA"/>
                </a:solidFill>
              </a:defRPr>
            </a:lvl3pPr>
            <a:lvl4pPr marL="288000" indent="-144000">
              <a:lnSpc>
                <a:spcPct val="100000"/>
              </a:lnSpc>
              <a:spcBef>
                <a:spcPts val="300"/>
              </a:spcBef>
              <a:spcAft>
                <a:spcPts val="300"/>
              </a:spcAft>
              <a:buClrTx/>
              <a:buSzPct val="70000"/>
              <a:buFont typeface="Arial" pitchFamily="34" charset="0"/>
              <a:buChar char="►"/>
              <a:defRPr sz="1000">
                <a:solidFill>
                  <a:srgbClr val="641946"/>
                </a:solidFill>
              </a:defRPr>
            </a:lvl4pPr>
            <a:lvl5pPr marL="432000" indent="-144000">
              <a:lnSpc>
                <a:spcPct val="100000"/>
              </a:lnSpc>
              <a:spcBef>
                <a:spcPts val="300"/>
              </a:spcBef>
              <a:spcAft>
                <a:spcPts val="300"/>
              </a:spcAft>
              <a:buSzPct val="70000"/>
              <a:buFont typeface="Arial" pitchFamily="34" charset="0"/>
              <a:buChar char="►"/>
              <a:defRPr sz="1000">
                <a:solidFill>
                  <a:schemeClr val="accent1"/>
                </a:solidFill>
              </a:defRPr>
            </a:lvl5pPr>
            <a:lvl6pPr marL="432000" indent="-144000">
              <a:lnSpc>
                <a:spcPct val="100000"/>
              </a:lnSpc>
              <a:spcBef>
                <a:spcPts val="300"/>
              </a:spcBef>
              <a:spcAft>
                <a:spcPts val="300"/>
              </a:spcAft>
              <a:buClrTx/>
              <a:buSzPct val="70000"/>
              <a:buFont typeface="Arial" pitchFamily="34" charset="0"/>
              <a:buChar char="►"/>
              <a:defRPr sz="1000">
                <a:solidFill>
                  <a:schemeClr val="accent4"/>
                </a:solidFill>
              </a:defRPr>
            </a:lvl6pPr>
          </a:lstStyle>
          <a:p>
            <a:pPr lvl="0"/>
            <a:r>
              <a:rPr lang="en-US" noProof="0" dirty="0" smtClean="0"/>
              <a:t>Click to edit the navigation text</a:t>
            </a:r>
          </a:p>
          <a:p>
            <a:pPr lvl="1"/>
            <a:r>
              <a:rPr lang="en-US" noProof="0" dirty="0" smtClean="0"/>
              <a:t>active chapter</a:t>
            </a:r>
          </a:p>
          <a:p>
            <a:pPr lvl="2"/>
            <a:r>
              <a:rPr lang="en-US" noProof="0" dirty="0" smtClean="0"/>
              <a:t>subchapter</a:t>
            </a:r>
          </a:p>
          <a:p>
            <a:pPr lvl="3"/>
            <a:r>
              <a:rPr lang="en-US" noProof="0" dirty="0" smtClean="0"/>
              <a:t>active subchapter</a:t>
            </a:r>
          </a:p>
          <a:p>
            <a:pPr lvl="4"/>
            <a:r>
              <a:rPr lang="en-US" noProof="0" dirty="0" smtClean="0"/>
              <a:t>subchapter</a:t>
            </a:r>
          </a:p>
          <a:p>
            <a:pPr lvl="5"/>
            <a:r>
              <a:rPr lang="en-US" noProof="0" dirty="0" smtClean="0"/>
              <a:t>active subchapter</a:t>
            </a:r>
            <a:endParaRPr lang="en-US" dirty="0"/>
          </a:p>
        </p:txBody>
      </p:sp>
    </p:spTree>
    <p:custDataLst>
      <p:custData r:id="rId1"/>
    </p:custData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Four objects + Navigation" preserve="1" userDrawn="1">
  <p:cSld name="Four objects + Navigation">
    <p:spTree>
      <p:nvGrpSpPr>
        <p:cNvPr id="1" name=""/>
        <p:cNvGrpSpPr/>
        <p:nvPr/>
      </p:nvGrpSpPr>
      <p:grpSpPr>
        <a:xfrm>
          <a:off x="0" y="0"/>
          <a:ext cx="0" cy="0"/>
          <a:chOff x="0" y="0"/>
          <a:chExt cx="0" cy="0"/>
        </a:xfrm>
      </p:grpSpPr>
      <p:sp>
        <p:nvSpPr>
          <p:cNvPr id="2" name="cdtTitle 1 Id2"/>
          <p:cNvSpPr>
            <a:spLocks noGrp="1"/>
          </p:cNvSpPr>
          <p:nvPr>
            <p:ph type="title"/>
            <p:custDataLst>
              <p:tags r:id="rId2"/>
            </p:custDataLst>
          </p:nvPr>
        </p:nvSpPr>
        <p:spPr>
          <a:xfrm>
            <a:off x="0" y="0"/>
            <a:ext cx="9144000" cy="1268413"/>
          </a:xfrm>
        </p:spPr>
        <p:txBody>
          <a:bodyPr/>
          <a:lstStyle/>
          <a:p>
            <a:r>
              <a:rPr lang="en-US" smtClean="0"/>
              <a:t>Titelmasterformat durch Klicken bearbeiten</a:t>
            </a:r>
            <a:endParaRPr lang="en-US" dirty="0"/>
          </a:p>
        </p:txBody>
      </p:sp>
      <p:sp>
        <p:nvSpPr>
          <p:cNvPr id="3" name="cdtContent Placeholder 2 Id3"/>
          <p:cNvSpPr>
            <a:spLocks noGrp="1"/>
          </p:cNvSpPr>
          <p:nvPr>
            <p:ph idx="1"/>
            <p:custDataLst>
              <p:tags r:id="rId3"/>
            </p:custDataLst>
          </p:nvPr>
        </p:nvSpPr>
        <p:spPr>
          <a:xfrm>
            <a:off x="539750" y="1412876"/>
            <a:ext cx="3309936"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dtContent Placeholder 12 Id13"/>
          <p:cNvSpPr>
            <a:spLocks noGrp="1"/>
          </p:cNvSpPr>
          <p:nvPr>
            <p:ph sz="quarter" idx="13"/>
            <p:custDataLst>
              <p:tags r:id="rId4"/>
            </p:custDataLst>
          </p:nvPr>
        </p:nvSpPr>
        <p:spPr>
          <a:xfrm>
            <a:off x="3994150" y="1412876"/>
            <a:ext cx="3314700" cy="2303463"/>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dtContent Placeholder 11 Id12"/>
          <p:cNvSpPr>
            <a:spLocks noGrp="1"/>
          </p:cNvSpPr>
          <p:nvPr>
            <p:ph sz="quarter" idx="14"/>
            <p:custDataLst>
              <p:tags r:id="rId5"/>
            </p:custDataLst>
          </p:nvPr>
        </p:nvSpPr>
        <p:spPr>
          <a:xfrm>
            <a:off x="539750" y="3860800"/>
            <a:ext cx="3309936"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dtContent Placeholder 14 Id15"/>
          <p:cNvSpPr>
            <a:spLocks noGrp="1"/>
          </p:cNvSpPr>
          <p:nvPr>
            <p:ph sz="quarter" idx="15"/>
            <p:custDataLst>
              <p:tags r:id="rId6"/>
            </p:custDataLst>
          </p:nvPr>
        </p:nvSpPr>
        <p:spPr>
          <a:xfrm>
            <a:off x="3994149" y="3860800"/>
            <a:ext cx="3314701" cy="2305050"/>
          </a:xfrm>
          <a:noFill/>
          <a:ln w="9525">
            <a:noFill/>
            <a:miter lim="800000"/>
            <a:headEnd/>
            <a:tailEnd/>
          </a:ln>
        </p:spPr>
        <p:txBody>
          <a:bodyPr vert="horz" wrap="square" lIns="0" tIns="0" rIns="0" bIns="0" numCol="1" anchor="t" anchorCtr="0" compatLnSpc="1">
            <a:prstTxWarp prst="textNoShape">
              <a:avLst/>
            </a:prstTxWarp>
          </a:bodyPr>
          <a:lstStyle>
            <a:lvl1pPr>
              <a:defRPr lang="de-DE" dirty="0" smtClean="0"/>
            </a:lvl1pPr>
            <a:lvl2pPr>
              <a:defRPr lang="de-DE" dirty="0" smtClean="0"/>
            </a:lvl2pPr>
            <a:lvl3pPr>
              <a:defRPr lang="de-DE" dirty="0" smtClean="0"/>
            </a:lvl3pPr>
            <a:lvl4pPr>
              <a:defRPr lang="de-DE" dirty="0" smtClean="0"/>
            </a:lvl4pPr>
            <a:lvl5pPr>
              <a:defRPr lang="de-DE" dirty="0"/>
            </a:lvl5p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cdtTextplatzhalter 13 Id9"/>
          <p:cNvSpPr>
            <a:spLocks noGrp="1"/>
          </p:cNvSpPr>
          <p:nvPr>
            <p:ph type="body" sz="quarter" idx="16" hasCustomPrompt="1"/>
            <p:custDataLst>
              <p:tags r:id="rId7"/>
            </p:custDataLst>
          </p:nvPr>
        </p:nvSpPr>
        <p:spPr>
          <a:xfrm>
            <a:off x="7452714" y="1412875"/>
            <a:ext cx="1295998" cy="4752975"/>
          </a:xfrm>
        </p:spPr>
        <p:txBody>
          <a:bodyPr/>
          <a:lstStyle>
            <a:lvl1pPr marL="144000" indent="-144000">
              <a:lnSpc>
                <a:spcPct val="100000"/>
              </a:lnSpc>
              <a:spcBef>
                <a:spcPts val="400"/>
              </a:spcBef>
              <a:spcAft>
                <a:spcPts val="400"/>
              </a:spcAft>
              <a:buSzPct val="70000"/>
              <a:buFont typeface="Arial" pitchFamily="34" charset="0"/>
              <a:buChar char="►"/>
              <a:defRPr sz="1200">
                <a:solidFill>
                  <a:srgbClr val="879BAA"/>
                </a:solidFill>
              </a:defRPr>
            </a:lvl1pPr>
            <a:lvl2pPr marL="144000" indent="-144000">
              <a:lnSpc>
                <a:spcPct val="100000"/>
              </a:lnSpc>
              <a:spcBef>
                <a:spcPts val="400"/>
              </a:spcBef>
              <a:spcAft>
                <a:spcPts val="400"/>
              </a:spcAft>
              <a:buClrTx/>
              <a:buSzPct val="70000"/>
              <a:buFont typeface="Arial" pitchFamily="34" charset="0"/>
              <a:buChar char="►"/>
              <a:defRPr sz="1200">
                <a:solidFill>
                  <a:srgbClr val="641946"/>
                </a:solidFill>
              </a:defRPr>
            </a:lvl2pPr>
            <a:lvl3pPr marL="288000" indent="-144000">
              <a:lnSpc>
                <a:spcPct val="100000"/>
              </a:lnSpc>
              <a:spcBef>
                <a:spcPts val="300"/>
              </a:spcBef>
              <a:spcAft>
                <a:spcPts val="300"/>
              </a:spcAft>
              <a:buSzPct val="70000"/>
              <a:buFont typeface="Arial" pitchFamily="34" charset="0"/>
              <a:buChar char="►"/>
              <a:defRPr sz="1000">
                <a:solidFill>
                  <a:srgbClr val="879BAA"/>
                </a:solidFill>
              </a:defRPr>
            </a:lvl3pPr>
            <a:lvl4pPr marL="288000" indent="-144000">
              <a:lnSpc>
                <a:spcPct val="100000"/>
              </a:lnSpc>
              <a:spcBef>
                <a:spcPts val="300"/>
              </a:spcBef>
              <a:spcAft>
                <a:spcPts val="300"/>
              </a:spcAft>
              <a:buClrTx/>
              <a:buSzPct val="70000"/>
              <a:buFont typeface="Arial" pitchFamily="34" charset="0"/>
              <a:buChar char="►"/>
              <a:defRPr sz="1000">
                <a:solidFill>
                  <a:srgbClr val="641946"/>
                </a:solidFill>
              </a:defRPr>
            </a:lvl4pPr>
            <a:lvl5pPr marL="432000" indent="-144000">
              <a:lnSpc>
                <a:spcPct val="100000"/>
              </a:lnSpc>
              <a:spcBef>
                <a:spcPts val="300"/>
              </a:spcBef>
              <a:spcAft>
                <a:spcPts val="300"/>
              </a:spcAft>
              <a:buSzPct val="70000"/>
              <a:buFont typeface="Arial" pitchFamily="34" charset="0"/>
              <a:buChar char="►"/>
              <a:defRPr sz="1000">
                <a:solidFill>
                  <a:schemeClr val="accent1"/>
                </a:solidFill>
              </a:defRPr>
            </a:lvl5pPr>
            <a:lvl6pPr marL="432000" indent="-144000">
              <a:lnSpc>
                <a:spcPct val="100000"/>
              </a:lnSpc>
              <a:spcBef>
                <a:spcPts val="300"/>
              </a:spcBef>
              <a:spcAft>
                <a:spcPts val="300"/>
              </a:spcAft>
              <a:buClrTx/>
              <a:buSzPct val="70000"/>
              <a:buFont typeface="Arial" pitchFamily="34" charset="0"/>
              <a:buChar char="►"/>
              <a:defRPr sz="1000">
                <a:solidFill>
                  <a:schemeClr val="accent4"/>
                </a:solidFill>
              </a:defRPr>
            </a:lvl6pPr>
          </a:lstStyle>
          <a:p>
            <a:pPr lvl="0"/>
            <a:r>
              <a:rPr lang="en-US" noProof="0" dirty="0" smtClean="0"/>
              <a:t>Click to edit the navigation text</a:t>
            </a:r>
          </a:p>
          <a:p>
            <a:pPr lvl="1"/>
            <a:r>
              <a:rPr lang="en-US" noProof="0" dirty="0" smtClean="0"/>
              <a:t>active chapter</a:t>
            </a:r>
          </a:p>
          <a:p>
            <a:pPr lvl="2"/>
            <a:r>
              <a:rPr lang="en-US" noProof="0" dirty="0" smtClean="0"/>
              <a:t>subchapter</a:t>
            </a:r>
          </a:p>
          <a:p>
            <a:pPr lvl="3"/>
            <a:r>
              <a:rPr lang="en-US" noProof="0" dirty="0" smtClean="0"/>
              <a:t>active subchapter</a:t>
            </a:r>
          </a:p>
          <a:p>
            <a:pPr lvl="4"/>
            <a:r>
              <a:rPr lang="en-US" noProof="0" dirty="0" smtClean="0"/>
              <a:t>subchapter</a:t>
            </a:r>
          </a:p>
          <a:p>
            <a:pPr lvl="5"/>
            <a:r>
              <a:rPr lang="en-US" noProof="0" dirty="0" smtClean="0"/>
              <a:t>active subchapter</a:t>
            </a:r>
            <a:endParaRPr lang="en-US" dirty="0"/>
          </a:p>
        </p:txBody>
      </p:sp>
    </p:spTree>
    <p:custDataLst>
      <p:custData r:id="rId1"/>
    </p:custData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6.xml"/><Relationship Id="rId39" Type="http://schemas.openxmlformats.org/officeDocument/2006/relationships/tags" Target="../tags/tag19.xml"/><Relationship Id="rId3" Type="http://schemas.openxmlformats.org/officeDocument/2006/relationships/slideLayout" Target="../slideLayouts/slideLayout3.xml"/><Relationship Id="rId21" Type="http://schemas.openxmlformats.org/officeDocument/2006/relationships/theme" Target="../theme/theme1.xml"/><Relationship Id="rId34" Type="http://schemas.openxmlformats.org/officeDocument/2006/relationships/tags" Target="../tags/tag14.xml"/><Relationship Id="rId42" Type="http://schemas.openxmlformats.org/officeDocument/2006/relationships/tags" Target="../tags/tag22.xml"/><Relationship Id="rId47" Type="http://schemas.openxmlformats.org/officeDocument/2006/relationships/tags" Target="../tags/tag27.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5.xml"/><Relationship Id="rId33" Type="http://schemas.openxmlformats.org/officeDocument/2006/relationships/tags" Target="../tags/tag13.xml"/><Relationship Id="rId38" Type="http://schemas.openxmlformats.org/officeDocument/2006/relationships/tags" Target="../tags/tag18.xml"/><Relationship Id="rId46" Type="http://schemas.openxmlformats.org/officeDocument/2006/relationships/tags" Target="../tags/tag2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ags" Target="../tags/tag9.xml"/><Relationship Id="rId41" Type="http://schemas.openxmlformats.org/officeDocument/2006/relationships/tags" Target="../tags/tag2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4.xml"/><Relationship Id="rId32" Type="http://schemas.openxmlformats.org/officeDocument/2006/relationships/tags" Target="../tags/tag12.xml"/><Relationship Id="rId37" Type="http://schemas.openxmlformats.org/officeDocument/2006/relationships/tags" Target="../tags/tag17.xml"/><Relationship Id="rId40" Type="http://schemas.openxmlformats.org/officeDocument/2006/relationships/tags" Target="../tags/tag20.xml"/><Relationship Id="rId45" Type="http://schemas.openxmlformats.org/officeDocument/2006/relationships/tags" Target="../tags/tag2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3.xml"/><Relationship Id="rId28" Type="http://schemas.openxmlformats.org/officeDocument/2006/relationships/tags" Target="../tags/tag8.xml"/><Relationship Id="rId36" Type="http://schemas.openxmlformats.org/officeDocument/2006/relationships/tags" Target="../tags/tag16.xml"/><Relationship Id="rId49" Type="http://schemas.openxmlformats.org/officeDocument/2006/relationships/image" Target="../media/image1.w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ags" Target="../tags/tag11.xml"/><Relationship Id="rId44" Type="http://schemas.openxmlformats.org/officeDocument/2006/relationships/tags" Target="../tags/tag2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2.xml"/><Relationship Id="rId27" Type="http://schemas.openxmlformats.org/officeDocument/2006/relationships/tags" Target="../tags/tag7.xml"/><Relationship Id="rId30" Type="http://schemas.openxmlformats.org/officeDocument/2006/relationships/tags" Target="../tags/tag10.xml"/><Relationship Id="rId35" Type="http://schemas.openxmlformats.org/officeDocument/2006/relationships/tags" Target="../tags/tag15.xml"/><Relationship Id="rId43" Type="http://schemas.openxmlformats.org/officeDocument/2006/relationships/tags" Target="../tags/tag23.xml"/><Relationship Id="rId48" Type="http://schemas.openxmlformats.org/officeDocument/2006/relationships/tags" Target="../tags/tag28.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7" name="cdtRectangle 12 Id7"/>
          <p:cNvSpPr>
            <a:spLocks noChangeArrowheads="1"/>
          </p:cNvSpPr>
          <p:nvPr userDrawn="1">
            <p:custDataLst>
              <p:tags r:id="rId22"/>
            </p:custDataLst>
          </p:nvPr>
        </p:nvSpPr>
        <p:spPr bwMode="gray">
          <a:xfrm>
            <a:off x="0" y="0"/>
            <a:ext cx="9144000" cy="1268413"/>
          </a:xfrm>
          <a:prstGeom prst="rect">
            <a:avLst/>
          </a:prstGeom>
          <a:solidFill>
            <a:srgbClr val="AF235F"/>
          </a:solidFill>
          <a:ln w="9525">
            <a:noFill/>
            <a:miter lim="800000"/>
            <a:headEnd/>
            <a:tailEnd/>
          </a:ln>
          <a:effectLst/>
        </p:spPr>
        <p:txBody>
          <a:bodyPr wrap="none" anchor="ctr">
            <a:noAutofit/>
          </a:bodyPr>
          <a:lstStyle/>
          <a:p>
            <a:endParaRPr lang="en-US" dirty="0"/>
          </a:p>
        </p:txBody>
      </p:sp>
      <p:sp>
        <p:nvSpPr>
          <p:cNvPr id="9" name="cdtText Box 133 Id9"/>
          <p:cNvSpPr txBox="1">
            <a:spLocks noChangeArrowheads="1"/>
          </p:cNvSpPr>
          <p:nvPr userDrawn="1">
            <p:custDataLst>
              <p:tags r:id="rId23"/>
            </p:custDataLst>
          </p:nvPr>
        </p:nvSpPr>
        <p:spPr bwMode="auto">
          <a:xfrm>
            <a:off x="0" y="6360591"/>
            <a:ext cx="9144000" cy="431800"/>
          </a:xfrm>
          <a:prstGeom prst="rect">
            <a:avLst/>
          </a:prstGeom>
          <a:noFill/>
          <a:ln w="9525">
            <a:noFill/>
            <a:miter lim="800000"/>
            <a:headEnd/>
            <a:tailEnd/>
          </a:ln>
          <a:effectLst/>
        </p:spPr>
        <p:txBody>
          <a:bodyPr lIns="540000" tIns="144000" rIns="2124000" bIns="0" anchor="ctr"/>
          <a:lstStyle/>
          <a:p>
            <a:r>
              <a:rPr lang="en-US" sz="1000" b="1" dirty="0" smtClean="0">
                <a:solidFill>
                  <a:srgbClr val="AF235F"/>
                </a:solidFill>
              </a:rPr>
              <a:t>Restricted © Siemens AG 2014 All rights reserved.</a:t>
            </a:r>
            <a:endParaRPr lang="en-US" sz="1000" b="1" dirty="0">
              <a:solidFill>
                <a:srgbClr val="AF235F"/>
              </a:solidFill>
            </a:endParaRPr>
          </a:p>
        </p:txBody>
      </p:sp>
      <p:sp>
        <p:nvSpPr>
          <p:cNvPr id="3079" name="cdtRectangle 116 Id3079"/>
          <p:cNvSpPr>
            <a:spLocks noGrp="1" noChangeArrowheads="1"/>
          </p:cNvSpPr>
          <p:nvPr>
            <p:ph type="body" idx="1"/>
            <p:custDataLst>
              <p:tags r:id="rId24"/>
            </p:custDataLst>
          </p:nvPr>
        </p:nvSpPr>
        <p:spPr bwMode="auto">
          <a:xfrm>
            <a:off x="539751" y="1412875"/>
            <a:ext cx="8208963" cy="47529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dirty="0" err="1" smtClean="0"/>
              <a:t>Textmasterformat</a:t>
            </a:r>
            <a:r>
              <a:rPr lang="en-US" dirty="0" smtClean="0"/>
              <a:t> </a:t>
            </a:r>
            <a:r>
              <a:rPr lang="en-US" dirty="0" err="1" smtClean="0"/>
              <a:t>bearbeiten</a:t>
            </a:r>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11" name="cdtPicture 10 Id11" descr="SIE_Logo_Layer_Petrol_RGB_A3_76mm.wmf"/>
          <p:cNvPicPr>
            <a:picLocks noChangeAspect="1"/>
          </p:cNvPicPr>
          <p:nvPr userDrawn="1">
            <p:custDataLst>
              <p:tags r:id="rId25"/>
            </p:custDataLst>
          </p:nvPr>
        </p:nvPicPr>
        <p:blipFill>
          <a:blip r:embed="rId49"/>
          <a:stretch>
            <a:fillRect/>
          </a:stretch>
        </p:blipFill>
        <p:spPr>
          <a:xfrm>
            <a:off x="7308851" y="0"/>
            <a:ext cx="1439863" cy="806452"/>
          </a:xfrm>
          <a:prstGeom prst="rect">
            <a:avLst/>
          </a:prstGeom>
        </p:spPr>
      </p:pic>
      <p:sp>
        <p:nvSpPr>
          <p:cNvPr id="3078" name="cdtRectangle 115 Id3078"/>
          <p:cNvSpPr>
            <a:spLocks noGrp="1" noChangeArrowheads="1"/>
          </p:cNvSpPr>
          <p:nvPr>
            <p:ph type="title"/>
            <p:custDataLst>
              <p:tags r:id="rId26"/>
            </p:custDataLst>
          </p:nvPr>
        </p:nvSpPr>
        <p:spPr bwMode="auto">
          <a:xfrm>
            <a:off x="0" y="0"/>
            <a:ext cx="8949267" cy="1268413"/>
          </a:xfrm>
          <a:prstGeom prst="rect">
            <a:avLst/>
          </a:prstGeom>
          <a:noFill/>
          <a:ln w="9525">
            <a:noFill/>
            <a:miter lim="800000"/>
            <a:headEnd/>
            <a:tailEnd/>
          </a:ln>
        </p:spPr>
        <p:txBody>
          <a:bodyPr vert="horz" wrap="square" lIns="540000" tIns="396000" rIns="2124000" bIns="234000" numCol="1" anchor="b" anchorCtr="0" compatLnSpc="1">
            <a:prstTxWarp prst="textNoShape">
              <a:avLst/>
            </a:prstTxWarp>
          </a:bodyPr>
          <a:lstStyle/>
          <a:p>
            <a:pPr lvl="0"/>
            <a:r>
              <a:rPr lang="en-US" dirty="0" err="1" smtClean="0"/>
              <a:t>Titelmasterformat</a:t>
            </a:r>
            <a:r>
              <a:rPr lang="en-US" dirty="0" smtClean="0"/>
              <a:t> </a:t>
            </a:r>
            <a:r>
              <a:rPr lang="en-US" dirty="0" err="1" smtClean="0"/>
              <a:t>durch</a:t>
            </a:r>
            <a:r>
              <a:rPr lang="en-US" dirty="0" smtClean="0"/>
              <a:t> </a:t>
            </a:r>
            <a:r>
              <a:rPr lang="en-US" dirty="0" err="1" smtClean="0"/>
              <a:t>Klicken</a:t>
            </a:r>
            <a:r>
              <a:rPr lang="en-US" dirty="0" smtClean="0"/>
              <a:t> </a:t>
            </a:r>
            <a:r>
              <a:rPr lang="en-US" dirty="0" err="1" smtClean="0"/>
              <a:t>bearbeiten</a:t>
            </a:r>
            <a:endParaRPr lang="en-US" dirty="0" smtClean="0"/>
          </a:p>
        </p:txBody>
      </p:sp>
      <p:sp>
        <p:nvSpPr>
          <p:cNvPr id="31" name="cdtText Box 101 Id31"/>
          <p:cNvSpPr txBox="1">
            <a:spLocks noChangeArrowheads="1"/>
          </p:cNvSpPr>
          <p:nvPr userDrawn="1">
            <p:custDataLst>
              <p:tags r:id="rId27"/>
            </p:custDataLst>
          </p:nvPr>
        </p:nvSpPr>
        <p:spPr bwMode="auto">
          <a:xfrm>
            <a:off x="4572000" y="0"/>
            <a:ext cx="1588" cy="1588"/>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36000" rIns="0" bIns="0">
            <a:noAutofit/>
          </a:bodyPr>
          <a:lstStyle/>
          <a:p>
            <a:pPr algn="ctr">
              <a:buClrTx/>
              <a:buFontTx/>
              <a:buNone/>
            </a:pPr>
            <a:endParaRPr lang="en-US" sz="1100" b="1" dirty="0">
              <a:solidFill>
                <a:srgbClr val="990000"/>
              </a:solidFill>
            </a:endParaRPr>
          </a:p>
        </p:txBody>
      </p:sp>
      <p:cxnSp>
        <p:nvCxnSpPr>
          <p:cNvPr id="2" name="cdtMasterTags_CL1 Id2"/>
          <p:cNvCxnSpPr/>
          <p:nvPr userDrawn="1">
            <p:custDataLst>
              <p:tags r:id="rId28"/>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 name="cdtMasterTags_CL2 Id3"/>
          <p:cNvCxnSpPr/>
          <p:nvPr userDrawn="1">
            <p:custDataLst>
              <p:tags r:id="rId29"/>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 name="cdtMasterTags_CL3 Id4"/>
          <p:cNvCxnSpPr/>
          <p:nvPr userDrawn="1">
            <p:custDataLst>
              <p:tags r:id="rId30"/>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 name="cdtMasterTags_CL4 Id5"/>
          <p:cNvCxnSpPr/>
          <p:nvPr userDrawn="1">
            <p:custDataLst>
              <p:tags r:id="rId31"/>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 name="cdtMasterTags_CL5 Id6"/>
          <p:cNvCxnSpPr/>
          <p:nvPr userDrawn="1">
            <p:custDataLst>
              <p:tags r:id="rId32"/>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 name="cdtMasterTags_CL6 Id8"/>
          <p:cNvCxnSpPr/>
          <p:nvPr userDrawn="1">
            <p:custDataLst>
              <p:tags r:id="rId33"/>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0" name="cdtMasterTags_CL7 Id10"/>
          <p:cNvCxnSpPr/>
          <p:nvPr userDrawn="1">
            <p:custDataLst>
              <p:tags r:id="rId34"/>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5" name="cdtMasterTags_CL8 Id15"/>
          <p:cNvCxnSpPr/>
          <p:nvPr userDrawn="1">
            <p:custDataLst>
              <p:tags r:id="rId35"/>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6" name="cdtMasterTags_CL9 Id16"/>
          <p:cNvCxnSpPr/>
          <p:nvPr userDrawn="1">
            <p:custDataLst>
              <p:tags r:id="rId36"/>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7" name="cdtMasterTags_CL10 Id17"/>
          <p:cNvCxnSpPr/>
          <p:nvPr userDrawn="1">
            <p:custDataLst>
              <p:tags r:id="rId37"/>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8" name="cdtMasterTags_CL11 Id18"/>
          <p:cNvCxnSpPr/>
          <p:nvPr userDrawn="1">
            <p:custDataLst>
              <p:tags r:id="rId38"/>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9" name="cdtMasterTags_CL12 Id19"/>
          <p:cNvCxnSpPr/>
          <p:nvPr userDrawn="1">
            <p:custDataLst>
              <p:tags r:id="rId39"/>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0" name="cdtMasterTags_CL13 Id20"/>
          <p:cNvCxnSpPr/>
          <p:nvPr userDrawn="1">
            <p:custDataLst>
              <p:tags r:id="rId40"/>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1" name="cdtMasterTags_CL14 Id21"/>
          <p:cNvCxnSpPr/>
          <p:nvPr userDrawn="1">
            <p:custDataLst>
              <p:tags r:id="rId41"/>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2" name="cdtMasterTags_CL15 Id22"/>
          <p:cNvCxnSpPr/>
          <p:nvPr userDrawn="1">
            <p:custDataLst>
              <p:tags r:id="rId42"/>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3" name="cdtMasterTags_CL16 Id23"/>
          <p:cNvCxnSpPr/>
          <p:nvPr userDrawn="1">
            <p:custDataLst>
              <p:tags r:id="rId43"/>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4" name="cdtMasterTags_CL17 Id24"/>
          <p:cNvCxnSpPr/>
          <p:nvPr userDrawn="1">
            <p:custDataLst>
              <p:tags r:id="rId44"/>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5" name="cdtMasterTags_CL18 Id25"/>
          <p:cNvCxnSpPr/>
          <p:nvPr userDrawn="1">
            <p:custDataLst>
              <p:tags r:id="rId45"/>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6" name="cdtMasterTags_CL19 Id26"/>
          <p:cNvCxnSpPr/>
          <p:nvPr userDrawn="1">
            <p:custDataLst>
              <p:tags r:id="rId46"/>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7" name="cdtMasterTags_CL20 Id27"/>
          <p:cNvCxnSpPr/>
          <p:nvPr userDrawn="1">
            <p:custDataLst>
              <p:tags r:id="rId47"/>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8" name="cdtMasterTags"/>
          <p:cNvCxnSpPr/>
          <p:nvPr userDrawn="1">
            <p:custDataLst>
              <p:tags r:id="rId48"/>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spTree>
  </p:cSld>
  <p:clrMap bg1="lt1" tx1="dk1" bg2="lt2" tx2="dk2" accent1="accent1" accent2="accent2" accent3="accent3" accent4="accent4" accent5="accent5" accent6="accent6" hlink="hlink" folHlink="folHlink"/>
  <p:sldLayoutIdLst>
    <p:sldLayoutId id="2147483671" r:id="rId1"/>
    <p:sldLayoutId id="2147483672" r:id="rId2"/>
    <p:sldLayoutId id="2147483690" r:id="rId3"/>
    <p:sldLayoutId id="2147483674" r:id="rId4"/>
    <p:sldLayoutId id="2147483676" r:id="rId5"/>
    <p:sldLayoutId id="2147483677" r:id="rId6"/>
    <p:sldLayoutId id="2147483678" r:id="rId7"/>
    <p:sldLayoutId id="2147483679" r:id="rId8"/>
    <p:sldLayoutId id="2147483693" r:id="rId9"/>
    <p:sldLayoutId id="2147483670" r:id="rId10"/>
    <p:sldLayoutId id="2147483692" r:id="rId11"/>
    <p:sldLayoutId id="2147483694" r:id="rId12"/>
    <p:sldLayoutId id="2147483683" r:id="rId13"/>
    <p:sldLayoutId id="2147483681" r:id="rId14"/>
    <p:sldLayoutId id="2147483695" r:id="rId15"/>
    <p:sldLayoutId id="2147483691" r:id="rId16"/>
    <p:sldLayoutId id="2147483684" r:id="rId17"/>
    <p:sldLayoutId id="2147483685" r:id="rId18"/>
    <p:sldLayoutId id="2147483686" r:id="rId19"/>
    <p:sldLayoutId id="2147483688" r:id="rId20"/>
  </p:sldLayoutIdLst>
  <p:hf sldNum="0" hdr="0" ftr="0" dt="0"/>
  <p:txStyles>
    <p:titleStyle>
      <a:lvl1pPr algn="l" rtl="0" fontAlgn="base">
        <a:spcBef>
          <a:spcPct val="0"/>
        </a:spcBef>
        <a:spcAft>
          <a:spcPct val="0"/>
        </a:spcAft>
        <a:defRPr sz="2000" b="1">
          <a:solidFill>
            <a:schemeClr val="bg1"/>
          </a:solidFill>
          <a:latin typeface="Arial" pitchFamily="34" charset="0"/>
          <a:ea typeface="+mj-ea"/>
          <a:cs typeface="Arial" pitchFamily="34" charset="0"/>
        </a:defRPr>
      </a:lvl1pPr>
      <a:lvl2pPr algn="l" rtl="0" fontAlgn="base">
        <a:spcBef>
          <a:spcPct val="0"/>
        </a:spcBef>
        <a:spcAft>
          <a:spcPct val="0"/>
        </a:spcAft>
        <a:defRPr sz="2000" b="1">
          <a:solidFill>
            <a:schemeClr val="tx1"/>
          </a:solidFill>
          <a:latin typeface="Arial" charset="0"/>
          <a:ea typeface="ＭＳ Ｐゴシック" charset="-128"/>
        </a:defRPr>
      </a:lvl2pPr>
      <a:lvl3pPr algn="l" rtl="0" fontAlgn="base">
        <a:spcBef>
          <a:spcPct val="0"/>
        </a:spcBef>
        <a:spcAft>
          <a:spcPct val="0"/>
        </a:spcAft>
        <a:defRPr sz="2000" b="1">
          <a:solidFill>
            <a:schemeClr val="tx1"/>
          </a:solidFill>
          <a:latin typeface="Arial" charset="0"/>
          <a:ea typeface="ＭＳ Ｐゴシック" charset="-128"/>
        </a:defRPr>
      </a:lvl3pPr>
      <a:lvl4pPr algn="l" rtl="0" fontAlgn="base">
        <a:spcBef>
          <a:spcPct val="0"/>
        </a:spcBef>
        <a:spcAft>
          <a:spcPct val="0"/>
        </a:spcAft>
        <a:defRPr sz="2000" b="1">
          <a:solidFill>
            <a:schemeClr val="tx1"/>
          </a:solidFill>
          <a:latin typeface="Arial" charset="0"/>
          <a:ea typeface="ＭＳ Ｐゴシック" charset="-128"/>
        </a:defRPr>
      </a:lvl4pPr>
      <a:lvl5pPr algn="l" rtl="0" fontAlgn="base">
        <a:spcBef>
          <a:spcPct val="0"/>
        </a:spcBef>
        <a:spcAft>
          <a:spcPct val="0"/>
        </a:spcAft>
        <a:defRPr sz="2000" b="1">
          <a:solidFill>
            <a:schemeClr val="tx1"/>
          </a:solidFill>
          <a:latin typeface="Arial" charset="0"/>
          <a:ea typeface="ＭＳ Ｐゴシック" charset="-128"/>
        </a:defRPr>
      </a:lvl5pPr>
      <a:lvl6pPr marL="457200" algn="l" rtl="0" eaLnBrk="1" fontAlgn="base" hangingPunct="1">
        <a:spcBef>
          <a:spcPct val="0"/>
        </a:spcBef>
        <a:spcAft>
          <a:spcPct val="0"/>
        </a:spcAft>
        <a:defRPr sz="2000" b="1">
          <a:solidFill>
            <a:schemeClr val="tx1"/>
          </a:solidFill>
          <a:latin typeface="Arial" charset="0"/>
          <a:ea typeface="ヒラギノ角ゴ Pro W3" charset="0"/>
        </a:defRPr>
      </a:lvl6pPr>
      <a:lvl7pPr marL="914400" algn="l" rtl="0" eaLnBrk="1" fontAlgn="base" hangingPunct="1">
        <a:spcBef>
          <a:spcPct val="0"/>
        </a:spcBef>
        <a:spcAft>
          <a:spcPct val="0"/>
        </a:spcAft>
        <a:defRPr sz="2000" b="1">
          <a:solidFill>
            <a:schemeClr val="tx1"/>
          </a:solidFill>
          <a:latin typeface="Arial" charset="0"/>
          <a:ea typeface="ヒラギノ角ゴ Pro W3" charset="0"/>
        </a:defRPr>
      </a:lvl7pPr>
      <a:lvl8pPr marL="1371600" algn="l" rtl="0" eaLnBrk="1" fontAlgn="base" hangingPunct="1">
        <a:spcBef>
          <a:spcPct val="0"/>
        </a:spcBef>
        <a:spcAft>
          <a:spcPct val="0"/>
        </a:spcAft>
        <a:defRPr sz="2000" b="1">
          <a:solidFill>
            <a:schemeClr val="tx1"/>
          </a:solidFill>
          <a:latin typeface="Arial" charset="0"/>
          <a:ea typeface="ヒラギノ角ゴ Pro W3" charset="0"/>
        </a:defRPr>
      </a:lvl8pPr>
      <a:lvl9pPr marL="1828800" algn="l" rtl="0" eaLnBrk="1" fontAlgn="base" hangingPunct="1">
        <a:spcBef>
          <a:spcPct val="0"/>
        </a:spcBef>
        <a:spcAft>
          <a:spcPct val="0"/>
        </a:spcAft>
        <a:defRPr sz="2000" b="1">
          <a:solidFill>
            <a:schemeClr val="tx1"/>
          </a:solidFill>
          <a:latin typeface="Arial" charset="0"/>
          <a:ea typeface="ヒラギノ角ゴ Pro W3" charset="0"/>
        </a:defRPr>
      </a:lvl9pPr>
    </p:titleStyle>
    <p:bodyStyle>
      <a:lvl1pPr marL="0" indent="0" algn="l" rtl="0" fontAlgn="base">
        <a:lnSpc>
          <a:spcPct val="110000"/>
        </a:lnSpc>
        <a:spcBef>
          <a:spcPct val="0"/>
        </a:spcBef>
        <a:spcAft>
          <a:spcPct val="0"/>
        </a:spcAft>
        <a:buClr>
          <a:schemeClr val="accent1"/>
        </a:buClr>
        <a:buFont typeface="Arial" pitchFamily="34" charset="0"/>
        <a:buNone/>
        <a:tabLst/>
        <a:defRPr>
          <a:solidFill>
            <a:schemeClr val="dk1"/>
          </a:solidFill>
          <a:latin typeface="Arial" pitchFamily="34" charset="0"/>
          <a:ea typeface="+mn-ea"/>
          <a:cs typeface="Arial" pitchFamily="34" charset="0"/>
        </a:defRPr>
      </a:lvl1pPr>
      <a:lvl2pPr marL="179388" indent="-177800" algn="l" rtl="0" fontAlgn="base">
        <a:lnSpc>
          <a:spcPct val="110000"/>
        </a:lnSpc>
        <a:spcBef>
          <a:spcPct val="0"/>
        </a:spcBef>
        <a:spcAft>
          <a:spcPct val="0"/>
        </a:spcAft>
        <a:buClr>
          <a:schemeClr val="accent1"/>
        </a:buClr>
        <a:buChar char="•"/>
        <a:tabLst/>
        <a:defRPr>
          <a:solidFill>
            <a:schemeClr val="dk1"/>
          </a:solidFill>
          <a:latin typeface="Arial" pitchFamily="34" charset="0"/>
          <a:ea typeface="+mn-ea"/>
          <a:cs typeface="Arial" pitchFamily="34" charset="0"/>
        </a:defRPr>
      </a:lvl2pPr>
      <a:lvl3pPr marL="358775" indent="-177800" algn="l" rtl="0" fontAlgn="base">
        <a:lnSpc>
          <a:spcPct val="110000"/>
        </a:lnSpc>
        <a:spcBef>
          <a:spcPct val="0"/>
        </a:spcBef>
        <a:spcAft>
          <a:spcPct val="0"/>
        </a:spcAft>
        <a:buClr>
          <a:schemeClr val="accent1"/>
        </a:buClr>
        <a:buChar char="•"/>
        <a:tabLst/>
        <a:defRPr>
          <a:solidFill>
            <a:schemeClr val="dk1"/>
          </a:solidFill>
          <a:latin typeface="Arial" pitchFamily="34" charset="0"/>
          <a:ea typeface="+mn-ea"/>
          <a:cs typeface="Arial" pitchFamily="34" charset="0"/>
        </a:defRPr>
      </a:lvl3pPr>
      <a:lvl4pPr marL="538163" indent="-177800" algn="l" rtl="0" fontAlgn="base">
        <a:lnSpc>
          <a:spcPct val="110000"/>
        </a:lnSpc>
        <a:spcBef>
          <a:spcPct val="0"/>
        </a:spcBef>
        <a:spcAft>
          <a:spcPct val="0"/>
        </a:spcAft>
        <a:buClr>
          <a:schemeClr val="accent1"/>
        </a:buClr>
        <a:buChar char="•"/>
        <a:tabLst/>
        <a:defRPr>
          <a:solidFill>
            <a:schemeClr val="dk1"/>
          </a:solidFill>
          <a:latin typeface="Arial" pitchFamily="34" charset="0"/>
          <a:ea typeface="+mn-ea"/>
          <a:cs typeface="Arial" pitchFamily="34" charset="0"/>
        </a:defRPr>
      </a:lvl4pPr>
      <a:lvl5pPr marL="717550" indent="-177800" algn="l" rtl="0" fontAlgn="base">
        <a:lnSpc>
          <a:spcPct val="110000"/>
        </a:lnSpc>
        <a:spcBef>
          <a:spcPct val="0"/>
        </a:spcBef>
        <a:spcAft>
          <a:spcPct val="0"/>
        </a:spcAft>
        <a:buClr>
          <a:schemeClr val="accent1"/>
        </a:buClr>
        <a:buChar char="•"/>
        <a:tabLst/>
        <a:defRPr>
          <a:solidFill>
            <a:schemeClr val="dk1"/>
          </a:solidFill>
          <a:latin typeface="Arial" pitchFamily="34" charset="0"/>
          <a:ea typeface="+mn-ea"/>
          <a:cs typeface="Arial" pitchFamily="34" charset="0"/>
        </a:defRPr>
      </a:lvl5pPr>
      <a:lvl6pPr marL="1220788" indent="-188913" algn="l" rtl="0" eaLnBrk="1" fontAlgn="base" hangingPunct="1">
        <a:lnSpc>
          <a:spcPct val="110000"/>
        </a:lnSpc>
        <a:spcBef>
          <a:spcPct val="0"/>
        </a:spcBef>
        <a:spcAft>
          <a:spcPct val="0"/>
        </a:spcAft>
        <a:buClr>
          <a:schemeClr val="accent1"/>
        </a:buClr>
        <a:buFont typeface="Wingdings" charset="0"/>
        <a:buChar char="§"/>
        <a:defRPr>
          <a:solidFill>
            <a:schemeClr val="tx1"/>
          </a:solidFill>
          <a:latin typeface="+mn-lt"/>
          <a:ea typeface="+mn-ea"/>
        </a:defRPr>
      </a:lvl6pPr>
      <a:lvl7pPr marL="1677988" indent="-188913" algn="l" rtl="0" eaLnBrk="1" fontAlgn="base" hangingPunct="1">
        <a:lnSpc>
          <a:spcPct val="110000"/>
        </a:lnSpc>
        <a:spcBef>
          <a:spcPct val="0"/>
        </a:spcBef>
        <a:spcAft>
          <a:spcPct val="0"/>
        </a:spcAft>
        <a:buClr>
          <a:schemeClr val="accent1"/>
        </a:buClr>
        <a:buFont typeface="Wingdings" charset="0"/>
        <a:buChar char="§"/>
        <a:defRPr>
          <a:solidFill>
            <a:schemeClr val="tx1"/>
          </a:solidFill>
          <a:latin typeface="+mn-lt"/>
          <a:ea typeface="+mn-ea"/>
        </a:defRPr>
      </a:lvl7pPr>
      <a:lvl8pPr marL="2135188" indent="-188913" algn="l" rtl="0" eaLnBrk="1" fontAlgn="base" hangingPunct="1">
        <a:lnSpc>
          <a:spcPct val="110000"/>
        </a:lnSpc>
        <a:spcBef>
          <a:spcPct val="0"/>
        </a:spcBef>
        <a:spcAft>
          <a:spcPct val="0"/>
        </a:spcAft>
        <a:buClr>
          <a:schemeClr val="accent1"/>
        </a:buClr>
        <a:buFont typeface="Wingdings" charset="0"/>
        <a:buChar char="§"/>
        <a:defRPr>
          <a:solidFill>
            <a:schemeClr val="tx1"/>
          </a:solidFill>
          <a:latin typeface="+mn-lt"/>
          <a:ea typeface="+mn-ea"/>
        </a:defRPr>
      </a:lvl8pPr>
      <a:lvl9pPr marL="2592388" indent="-188913" algn="l" rtl="0" eaLnBrk="1" fontAlgn="base" hangingPunct="1">
        <a:lnSpc>
          <a:spcPct val="110000"/>
        </a:lnSpc>
        <a:spcBef>
          <a:spcPct val="0"/>
        </a:spcBef>
        <a:spcAft>
          <a:spcPct val="0"/>
        </a:spcAft>
        <a:buClr>
          <a:schemeClr val="accent1"/>
        </a:buClr>
        <a:buFont typeface="Wingdings" charset="0"/>
        <a:buChar char="§"/>
        <a:defRPr>
          <a:solidFill>
            <a:schemeClr val="tx1"/>
          </a:solidFill>
          <a:latin typeface="+mn-lt"/>
          <a:ea typeface="+mn-ea"/>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2" name="cdtRectangle 12 Id20492"/>
          <p:cNvSpPr>
            <a:spLocks noGrp="1" noChangeArrowheads="1"/>
          </p:cNvSpPr>
          <p:nvPr>
            <p:ph type="ctrTitle"/>
          </p:nvPr>
        </p:nvSpPr>
        <p:spPr>
          <a:xfrm>
            <a:off x="250825" y="4149090"/>
            <a:ext cx="8893175" cy="1485567"/>
          </a:xfrm>
          <a:solidFill>
            <a:srgbClr val="AF235F"/>
          </a:solidFill>
        </p:spPr>
        <p:txBody>
          <a:bodyPr/>
          <a:lstStyle/>
          <a:p>
            <a:r>
              <a:rPr lang="en-GB" dirty="0" smtClean="0"/>
              <a:t>The Human Body </a:t>
            </a:r>
            <a:br>
              <a:rPr lang="en-GB" dirty="0" smtClean="0"/>
            </a:br>
            <a:r>
              <a:rPr lang="en-GB" dirty="0" smtClean="0"/>
              <a:t>Part 1: Skeleton-Muscular System</a:t>
            </a:r>
            <a:endParaRPr lang="en-US" dirty="0"/>
          </a:p>
        </p:txBody>
      </p:sp>
      <p:sp>
        <p:nvSpPr>
          <p:cNvPr id="20493" name="cdtRectangle 13 Id20493"/>
          <p:cNvSpPr>
            <a:spLocks noGrp="1" noChangeArrowheads="1"/>
          </p:cNvSpPr>
          <p:nvPr>
            <p:ph type="subTitle" idx="1"/>
          </p:nvPr>
        </p:nvSpPr>
        <p:spPr>
          <a:xfrm>
            <a:off x="250825" y="3756008"/>
            <a:ext cx="8893175" cy="393082"/>
          </a:xfrm>
        </p:spPr>
        <p:txBody>
          <a:bodyPr/>
          <a:lstStyle/>
          <a:p>
            <a:r>
              <a:rPr lang="en-US" dirty="0" smtClean="0"/>
              <a:t>Siemens Education</a:t>
            </a:r>
            <a:endParaRPr lang="en-US" dirty="0"/>
          </a:p>
        </p:txBody>
      </p:sp>
    </p:spTree>
    <p:custDataLst>
      <p:tags r:id="rId1"/>
    </p:custDataLst>
    <p:extLst>
      <p:ext uri="{BB962C8B-B14F-4D97-AF65-F5344CB8AC3E}">
        <p14:creationId xmlns:p14="http://schemas.microsoft.com/office/powerpoint/2010/main" val="19878367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48" y="0"/>
            <a:ext cx="8881533" cy="1268413"/>
          </a:xfrm>
        </p:spPr>
        <p:txBody>
          <a:bodyPr/>
          <a:lstStyle/>
          <a:p>
            <a:r>
              <a:rPr lang="en-GB" dirty="0" smtClean="0"/>
              <a:t>The Human Body</a:t>
            </a:r>
            <a:endParaRPr lang="en-GB" dirty="0"/>
          </a:p>
        </p:txBody>
      </p:sp>
      <p:sp>
        <p:nvSpPr>
          <p:cNvPr id="3" name="Content Placeholder 2"/>
          <p:cNvSpPr>
            <a:spLocks noGrp="1"/>
          </p:cNvSpPr>
          <p:nvPr>
            <p:ph idx="1"/>
          </p:nvPr>
        </p:nvSpPr>
        <p:spPr/>
        <p:txBody>
          <a:bodyPr/>
          <a:lstStyle/>
          <a:p>
            <a:pPr>
              <a:lnSpc>
                <a:spcPct val="200000"/>
              </a:lnSpc>
            </a:pPr>
            <a:r>
              <a:rPr lang="en-GB" sz="2000" b="1" dirty="0" smtClean="0"/>
              <a:t>Overall learning objectives</a:t>
            </a:r>
          </a:p>
          <a:p>
            <a:pPr marL="285750" indent="-285750">
              <a:lnSpc>
                <a:spcPct val="200000"/>
              </a:lnSpc>
              <a:buClrTx/>
              <a:buFont typeface="Wingdings" panose="05000000000000000000" pitchFamily="2" charset="2"/>
              <a:buChar char="§"/>
            </a:pPr>
            <a:endParaRPr lang="en-GB" dirty="0" smtClean="0"/>
          </a:p>
          <a:p>
            <a:pPr marL="285750" indent="-285750">
              <a:lnSpc>
                <a:spcPct val="200000"/>
              </a:lnSpc>
              <a:buClrTx/>
              <a:buFont typeface="Wingdings" panose="05000000000000000000" pitchFamily="2" charset="2"/>
              <a:buChar char="§"/>
            </a:pPr>
            <a:r>
              <a:rPr lang="en-GB" dirty="0" smtClean="0"/>
              <a:t>To understand the functions of the skeleton</a:t>
            </a:r>
          </a:p>
          <a:p>
            <a:pPr marL="285750" indent="-285750">
              <a:lnSpc>
                <a:spcPct val="200000"/>
              </a:lnSpc>
              <a:buClrTx/>
              <a:buFont typeface="Wingdings" panose="05000000000000000000" pitchFamily="2" charset="2"/>
              <a:buChar char="§"/>
            </a:pPr>
            <a:r>
              <a:rPr lang="en-GB" dirty="0" smtClean="0"/>
              <a:t>To be able to explain various features of the skeleton</a:t>
            </a:r>
          </a:p>
          <a:p>
            <a:pPr marL="285750" indent="-285750">
              <a:lnSpc>
                <a:spcPct val="200000"/>
              </a:lnSpc>
              <a:buClrTx/>
              <a:buFont typeface="Wingdings" panose="05000000000000000000" pitchFamily="2" charset="2"/>
              <a:buChar char="§"/>
            </a:pPr>
            <a:r>
              <a:rPr lang="en-GB" dirty="0" smtClean="0"/>
              <a:t>To relate images of bones, muscles and joints to diagrams and the body</a:t>
            </a:r>
            <a:endParaRPr lang="en-GB" dirty="0"/>
          </a:p>
        </p:txBody>
      </p:sp>
    </p:spTree>
    <p:extLst>
      <p:ext uri="{BB962C8B-B14F-4D97-AF65-F5344CB8AC3E}">
        <p14:creationId xmlns:p14="http://schemas.microsoft.com/office/powerpoint/2010/main" val="11439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a:t>
            </a:r>
            <a:endParaRPr lang="en-GB" dirty="0"/>
          </a:p>
        </p:txBody>
      </p:sp>
      <p:sp>
        <p:nvSpPr>
          <p:cNvPr id="3" name="Content Placeholder 2"/>
          <p:cNvSpPr>
            <a:spLocks noGrp="1"/>
          </p:cNvSpPr>
          <p:nvPr>
            <p:ph idx="1"/>
          </p:nvPr>
        </p:nvSpPr>
        <p:spPr/>
        <p:txBody>
          <a:bodyPr anchor="t"/>
          <a:lstStyle/>
          <a:p>
            <a:pPr>
              <a:lnSpc>
                <a:spcPct val="200000"/>
              </a:lnSpc>
              <a:buClrTx/>
            </a:pPr>
            <a:r>
              <a:rPr lang="en-GB" sz="2000" b="1" dirty="0" smtClean="0"/>
              <a:t>Learning Outcomes:</a:t>
            </a:r>
          </a:p>
          <a:p>
            <a:pPr>
              <a:lnSpc>
                <a:spcPct val="200000"/>
              </a:lnSpc>
              <a:buClrTx/>
            </a:pPr>
            <a:endParaRPr lang="en-GB" sz="2000" b="1" dirty="0" smtClean="0"/>
          </a:p>
          <a:p>
            <a:pPr marL="285750" indent="-285750">
              <a:lnSpc>
                <a:spcPct val="200000"/>
              </a:lnSpc>
              <a:buClrTx/>
              <a:buFont typeface="Wingdings" panose="05000000000000000000" pitchFamily="2" charset="2"/>
              <a:buChar char="§"/>
            </a:pPr>
            <a:r>
              <a:rPr lang="en-GB" dirty="0" smtClean="0"/>
              <a:t>Clear identifications of key features of the skeleton</a:t>
            </a:r>
          </a:p>
          <a:p>
            <a:pPr marL="285750" indent="-285750">
              <a:lnSpc>
                <a:spcPct val="200000"/>
              </a:lnSpc>
              <a:buClrTx/>
              <a:buFont typeface="Wingdings" panose="05000000000000000000" pitchFamily="2" charset="2"/>
              <a:buChar char="§"/>
            </a:pPr>
            <a:r>
              <a:rPr lang="en-GB" dirty="0" smtClean="0"/>
              <a:t>Explanation of form and function of parts of the skeleton</a:t>
            </a:r>
            <a:endParaRPr lang="en-GB" dirty="0"/>
          </a:p>
        </p:txBody>
      </p:sp>
    </p:spTree>
    <p:extLst>
      <p:ext uri="{BB962C8B-B14F-4D97-AF65-F5344CB8AC3E}">
        <p14:creationId xmlns:p14="http://schemas.microsoft.com/office/powerpoint/2010/main" val="2311762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a:t>
            </a:r>
            <a:endParaRPr lang="en-GB" dirty="0"/>
          </a:p>
        </p:txBody>
      </p:sp>
      <p:sp>
        <p:nvSpPr>
          <p:cNvPr id="3" name="Content Placeholder 2"/>
          <p:cNvSpPr>
            <a:spLocks noGrp="1"/>
          </p:cNvSpPr>
          <p:nvPr>
            <p:ph idx="1"/>
          </p:nvPr>
        </p:nvSpPr>
        <p:spPr>
          <a:xfrm>
            <a:off x="539752" y="1412875"/>
            <a:ext cx="4045896" cy="4752975"/>
          </a:xfrm>
        </p:spPr>
        <p:txBody>
          <a:bodyPr/>
          <a:lstStyle/>
          <a:p>
            <a:pPr>
              <a:lnSpc>
                <a:spcPct val="200000"/>
              </a:lnSpc>
            </a:pPr>
            <a:r>
              <a:rPr lang="en-GB" sz="2000" b="1" dirty="0" smtClean="0"/>
              <a:t>Skeletons</a:t>
            </a:r>
          </a:p>
          <a:p>
            <a:pPr marL="285750" indent="-285750">
              <a:lnSpc>
                <a:spcPct val="200000"/>
              </a:lnSpc>
              <a:buClrTx/>
              <a:buFont typeface="Wingdings" panose="05000000000000000000" pitchFamily="2" charset="2"/>
              <a:buChar char="§"/>
            </a:pPr>
            <a:endParaRPr lang="en-GB" dirty="0" smtClean="0"/>
          </a:p>
          <a:p>
            <a:pPr marL="285750" indent="-285750">
              <a:lnSpc>
                <a:spcPct val="200000"/>
              </a:lnSpc>
              <a:buClrTx/>
              <a:buFont typeface="Wingdings" panose="05000000000000000000" pitchFamily="2" charset="2"/>
              <a:buChar char="§"/>
            </a:pPr>
            <a:r>
              <a:rPr lang="en-GB" dirty="0" smtClean="0"/>
              <a:t>Do you have a skeleton?</a:t>
            </a:r>
          </a:p>
          <a:p>
            <a:pPr marL="285750" indent="-285750">
              <a:lnSpc>
                <a:spcPct val="200000"/>
              </a:lnSpc>
              <a:buClrTx/>
              <a:buFont typeface="Wingdings" panose="05000000000000000000" pitchFamily="2" charset="2"/>
              <a:buChar char="§"/>
            </a:pPr>
            <a:r>
              <a:rPr lang="en-GB" dirty="0" smtClean="0"/>
              <a:t>How do you know</a:t>
            </a:r>
            <a:r>
              <a:rPr lang="en-GB" dirty="0" smtClean="0"/>
              <a:t>?</a:t>
            </a:r>
          </a:p>
          <a:p>
            <a:pPr>
              <a:lnSpc>
                <a:spcPct val="200000"/>
              </a:lnSpc>
              <a:buClrTx/>
            </a:pPr>
            <a:r>
              <a:rPr lang="en-GB" dirty="0" smtClean="0"/>
              <a:t>Write down a list of evidence you have that you have a skeleton e.g. I can feel the bones in my fingers. </a:t>
            </a:r>
            <a:endParaRPr lang="en-GB" dirty="0"/>
          </a:p>
        </p:txBody>
      </p:sp>
      <p:pic>
        <p:nvPicPr>
          <p:cNvPr id="7" name="Picture 2" descr="http://www.kidport.com/reflib/science/humanbody/skeletalsystem/images/SkeletonAnteri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0151" y="1412875"/>
            <a:ext cx="2538254" cy="5235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3471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	</a:t>
            </a:r>
            <a:endParaRPr lang="en-GB" dirty="0"/>
          </a:p>
        </p:txBody>
      </p:sp>
      <p:sp>
        <p:nvSpPr>
          <p:cNvPr id="3" name="Content Placeholder 2"/>
          <p:cNvSpPr>
            <a:spLocks noGrp="1"/>
          </p:cNvSpPr>
          <p:nvPr>
            <p:ph idx="1"/>
          </p:nvPr>
        </p:nvSpPr>
        <p:spPr>
          <a:xfrm>
            <a:off x="539752" y="1412875"/>
            <a:ext cx="3964009" cy="4752975"/>
          </a:xfrm>
        </p:spPr>
        <p:txBody>
          <a:bodyPr/>
          <a:lstStyle/>
          <a:p>
            <a:pPr>
              <a:lnSpc>
                <a:spcPct val="200000"/>
              </a:lnSpc>
            </a:pPr>
            <a:r>
              <a:rPr lang="en-GB" sz="2000" b="1" dirty="0" smtClean="0"/>
              <a:t>What </a:t>
            </a:r>
            <a:r>
              <a:rPr lang="en-GB" sz="2000" b="1" dirty="0" smtClean="0"/>
              <a:t>makes </a:t>
            </a:r>
            <a:r>
              <a:rPr lang="en-GB" sz="2000" b="1" dirty="0" smtClean="0"/>
              <a:t>your arm move</a:t>
            </a:r>
            <a:r>
              <a:rPr lang="en-GB" sz="2000" b="1" dirty="0" smtClean="0"/>
              <a:t>?</a:t>
            </a:r>
          </a:p>
          <a:p>
            <a:pPr>
              <a:lnSpc>
                <a:spcPct val="100000"/>
              </a:lnSpc>
            </a:pPr>
            <a:r>
              <a:rPr lang="en-GB" dirty="0" smtClean="0"/>
              <a:t>Muscles </a:t>
            </a:r>
            <a:r>
              <a:rPr lang="en-GB" dirty="0"/>
              <a:t>move body parts by contracting and then relaxing. Muscles can pull bones, but they can't push them back to the original position. So they work in pairs of flexors and extensors. The flexor contracts to bend a limb at a joint</a:t>
            </a:r>
            <a:r>
              <a:rPr lang="en-GB" dirty="0" smtClean="0"/>
              <a:t>.</a:t>
            </a:r>
          </a:p>
          <a:p>
            <a:pPr>
              <a:lnSpc>
                <a:spcPct val="100000"/>
              </a:lnSpc>
            </a:pPr>
            <a:endParaRPr lang="en-GB" dirty="0"/>
          </a:p>
          <a:p>
            <a:pPr>
              <a:lnSpc>
                <a:spcPct val="100000"/>
              </a:lnSpc>
            </a:pPr>
            <a:endParaRPr lang="en-GB" dirty="0" smtClean="0"/>
          </a:p>
          <a:p>
            <a:pPr>
              <a:lnSpc>
                <a:spcPct val="100000"/>
              </a:lnSpc>
            </a:pPr>
            <a:r>
              <a:rPr lang="en-GB" dirty="0"/>
              <a:t>I</a:t>
            </a:r>
            <a:endParaRPr lang="en-GB" dirty="0" smtClean="0"/>
          </a:p>
        </p:txBody>
      </p:sp>
      <p:pic>
        <p:nvPicPr>
          <p:cNvPr id="5" name="Picture 4"/>
          <p:cNvPicPr>
            <a:picLocks noChangeAspect="1"/>
          </p:cNvPicPr>
          <p:nvPr/>
        </p:nvPicPr>
        <p:blipFill>
          <a:blip r:embed="rId3"/>
          <a:stretch>
            <a:fillRect/>
          </a:stretch>
        </p:blipFill>
        <p:spPr>
          <a:xfrm>
            <a:off x="4671737" y="2316944"/>
            <a:ext cx="4348396" cy="2871964"/>
          </a:xfrm>
          <a:prstGeom prst="rect">
            <a:avLst/>
          </a:prstGeom>
          <a:ln>
            <a:solidFill>
              <a:schemeClr val="tx1"/>
            </a:solidFill>
          </a:ln>
        </p:spPr>
      </p:pic>
    </p:spTree>
    <p:extLst>
      <p:ext uri="{BB962C8B-B14F-4D97-AF65-F5344CB8AC3E}">
        <p14:creationId xmlns:p14="http://schemas.microsoft.com/office/powerpoint/2010/main" val="8124332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1811" y="1412875"/>
            <a:ext cx="1944806" cy="2917209"/>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183" y="4330084"/>
            <a:ext cx="1997710" cy="2085864"/>
          </a:xfrm>
          <a:prstGeom prst="rect">
            <a:avLst/>
          </a:prstGeom>
        </p:spPr>
      </p:pic>
      <p:sp>
        <p:nvSpPr>
          <p:cNvPr id="2" name="Title 1"/>
          <p:cNvSpPr>
            <a:spLocks noGrp="1"/>
          </p:cNvSpPr>
          <p:nvPr>
            <p:ph type="title"/>
          </p:nvPr>
        </p:nvSpPr>
        <p:spPr/>
        <p:txBody>
          <a:bodyPr/>
          <a:lstStyle/>
          <a:p>
            <a:r>
              <a:rPr lang="en-GB" dirty="0" smtClean="0"/>
              <a:t>The Human Body	</a:t>
            </a:r>
            <a:endParaRPr lang="en-GB" dirty="0"/>
          </a:p>
        </p:txBody>
      </p:sp>
      <p:sp>
        <p:nvSpPr>
          <p:cNvPr id="3" name="Content Placeholder 2"/>
          <p:cNvSpPr>
            <a:spLocks noGrp="1"/>
          </p:cNvSpPr>
          <p:nvPr>
            <p:ph idx="1"/>
          </p:nvPr>
        </p:nvSpPr>
        <p:spPr>
          <a:xfrm>
            <a:off x="539752" y="1412876"/>
            <a:ext cx="6652618" cy="1057370"/>
          </a:xfrm>
        </p:spPr>
        <p:txBody>
          <a:bodyPr/>
          <a:lstStyle/>
          <a:p>
            <a:pPr>
              <a:lnSpc>
                <a:spcPct val="200000"/>
              </a:lnSpc>
            </a:pPr>
            <a:r>
              <a:rPr lang="en-GB" sz="2000" b="1" dirty="0" smtClean="0"/>
              <a:t>What other animals have skeletons?</a:t>
            </a:r>
          </a:p>
          <a:p>
            <a:pPr>
              <a:lnSpc>
                <a:spcPct val="200000"/>
              </a:lnSpc>
            </a:pPr>
            <a:endParaRPr lang="en-GB" dirty="0" smtClean="0"/>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81811" y="4330083"/>
            <a:ext cx="4236780" cy="2275835"/>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1310" y="2057057"/>
            <a:ext cx="2196625" cy="2564882"/>
          </a:xfrm>
          <a:prstGeom prst="rect">
            <a:avLst/>
          </a:prstGeom>
        </p:spPr>
      </p:pic>
    </p:spTree>
    <p:extLst>
      <p:ext uri="{BB962C8B-B14F-4D97-AF65-F5344CB8AC3E}">
        <p14:creationId xmlns:p14="http://schemas.microsoft.com/office/powerpoint/2010/main" val="96390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	</a:t>
            </a:r>
            <a:endParaRPr lang="en-GB" dirty="0"/>
          </a:p>
        </p:txBody>
      </p:sp>
      <p:sp>
        <p:nvSpPr>
          <p:cNvPr id="3" name="Content Placeholder 2"/>
          <p:cNvSpPr>
            <a:spLocks noGrp="1"/>
          </p:cNvSpPr>
          <p:nvPr>
            <p:ph idx="1"/>
          </p:nvPr>
        </p:nvSpPr>
        <p:spPr>
          <a:xfrm>
            <a:off x="539752" y="1412875"/>
            <a:ext cx="3964009" cy="4752975"/>
          </a:xfrm>
        </p:spPr>
        <p:txBody>
          <a:bodyPr/>
          <a:lstStyle/>
          <a:p>
            <a:pPr>
              <a:lnSpc>
                <a:spcPct val="200000"/>
              </a:lnSpc>
            </a:pPr>
            <a:r>
              <a:rPr lang="en-GB" sz="2000" b="1" dirty="0" smtClean="0"/>
              <a:t>Not all animals have skeletons.</a:t>
            </a:r>
          </a:p>
          <a:p>
            <a:pPr>
              <a:lnSpc>
                <a:spcPct val="200000"/>
              </a:lnSpc>
            </a:pPr>
            <a:r>
              <a:rPr lang="en-GB" sz="2000" b="1" dirty="0" smtClean="0"/>
              <a:t>Can you name some that don’t</a:t>
            </a:r>
            <a:r>
              <a:rPr lang="en-GB" sz="2000" b="1" dirty="0" smtClean="0"/>
              <a:t>?</a:t>
            </a:r>
          </a:p>
          <a:p>
            <a:pPr>
              <a:lnSpc>
                <a:spcPct val="200000"/>
              </a:lnSpc>
            </a:pPr>
            <a:r>
              <a:rPr lang="en-GB" sz="2000" dirty="0" smtClean="0"/>
              <a:t>Have a look on the internet to see if you can find out more animals that do not have a skeleton.  What is the scientific name for these animals?</a:t>
            </a:r>
            <a:endParaRPr lang="en-GB" sz="2000" dirty="0" smtClean="0"/>
          </a:p>
          <a:p>
            <a:pPr>
              <a:lnSpc>
                <a:spcPct val="200000"/>
              </a:lnSpc>
            </a:pPr>
            <a:endParaRPr lang="en-GB"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8108" y="1513809"/>
            <a:ext cx="3630305" cy="242141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7507" y="3935222"/>
            <a:ext cx="3728296" cy="2236978"/>
          </a:xfrm>
          <a:prstGeom prst="rect">
            <a:avLst/>
          </a:prstGeom>
        </p:spPr>
      </p:pic>
    </p:spTree>
    <p:extLst>
      <p:ext uri="{BB962C8B-B14F-4D97-AF65-F5344CB8AC3E}">
        <p14:creationId xmlns:p14="http://schemas.microsoft.com/office/powerpoint/2010/main" val="240490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	</a:t>
            </a:r>
            <a:endParaRPr lang="en-GB" dirty="0"/>
          </a:p>
        </p:txBody>
      </p:sp>
      <p:sp>
        <p:nvSpPr>
          <p:cNvPr id="3" name="Content Placeholder 2"/>
          <p:cNvSpPr>
            <a:spLocks noGrp="1"/>
          </p:cNvSpPr>
          <p:nvPr>
            <p:ph idx="1"/>
          </p:nvPr>
        </p:nvSpPr>
        <p:spPr>
          <a:xfrm>
            <a:off x="416922" y="1412876"/>
            <a:ext cx="6993812" cy="1289382"/>
          </a:xfrm>
        </p:spPr>
        <p:txBody>
          <a:bodyPr/>
          <a:lstStyle/>
          <a:p>
            <a:pPr>
              <a:lnSpc>
                <a:spcPct val="200000"/>
              </a:lnSpc>
            </a:pPr>
            <a:r>
              <a:rPr lang="en-GB" sz="2000" b="1" dirty="0" smtClean="0"/>
              <a:t>Why do we have a skeleton</a:t>
            </a:r>
            <a:r>
              <a:rPr lang="en-GB" sz="2000" b="1" dirty="0" smtClean="0"/>
              <a:t>?</a:t>
            </a:r>
          </a:p>
          <a:p>
            <a:pPr>
              <a:lnSpc>
                <a:spcPct val="200000"/>
              </a:lnSpc>
            </a:pPr>
            <a:endParaRPr lang="en-GB" sz="2000" b="1" dirty="0"/>
          </a:p>
          <a:p>
            <a:pPr marL="164163" indent="-164163">
              <a:buFont typeface="Arial" panose="020B0604020202020204" pitchFamily="34" charset="0"/>
              <a:buChar char="•"/>
            </a:pPr>
            <a:r>
              <a:rPr lang="en-GB" sz="2000" dirty="0"/>
              <a:t>A skeleton provides protection, e.g. skull </a:t>
            </a:r>
            <a:endParaRPr lang="en-GB" sz="2000" dirty="0" smtClean="0"/>
          </a:p>
          <a:p>
            <a:r>
              <a:rPr lang="en-GB" sz="2000" dirty="0" smtClean="0"/>
              <a:t>and </a:t>
            </a:r>
            <a:r>
              <a:rPr lang="en-GB" sz="2000" dirty="0"/>
              <a:t>ribs </a:t>
            </a:r>
          </a:p>
          <a:p>
            <a:pPr marL="164163" indent="-164163">
              <a:buFont typeface="Arial" panose="020B0604020202020204" pitchFamily="34" charset="0"/>
              <a:buChar char="•"/>
            </a:pPr>
            <a:r>
              <a:rPr lang="en-GB" sz="2000" dirty="0"/>
              <a:t>A skeleton provides support, e.g. legs </a:t>
            </a:r>
            <a:endParaRPr lang="en-GB" sz="2000" dirty="0" smtClean="0"/>
          </a:p>
          <a:p>
            <a:r>
              <a:rPr lang="en-GB" sz="2000" dirty="0" smtClean="0"/>
              <a:t>and </a:t>
            </a:r>
            <a:r>
              <a:rPr lang="en-GB" sz="2000" dirty="0"/>
              <a:t>backbone</a:t>
            </a:r>
          </a:p>
          <a:p>
            <a:pPr marL="164163" indent="-164163">
              <a:buFont typeface="Arial" panose="020B0604020202020204" pitchFamily="34" charset="0"/>
              <a:buChar char="•"/>
            </a:pPr>
            <a:r>
              <a:rPr lang="en-GB" sz="2000" dirty="0"/>
              <a:t>A skeleton enables movement in </a:t>
            </a:r>
            <a:endParaRPr lang="en-GB" sz="2000" dirty="0" smtClean="0"/>
          </a:p>
          <a:p>
            <a:r>
              <a:rPr lang="en-GB" sz="2000" dirty="0" smtClean="0"/>
              <a:t>conjunction </a:t>
            </a:r>
            <a:r>
              <a:rPr lang="en-GB" sz="2000" dirty="0"/>
              <a:t>with muscles, e.g. arms and legs</a:t>
            </a:r>
          </a:p>
          <a:p>
            <a:pPr>
              <a:lnSpc>
                <a:spcPct val="200000"/>
              </a:lnSpc>
            </a:pPr>
            <a:endParaRPr lang="en-GB" sz="2000" b="1" dirty="0" smtClean="0"/>
          </a:p>
          <a:p>
            <a:pPr>
              <a:lnSpc>
                <a:spcPct val="200000"/>
              </a:lnSpc>
            </a:pPr>
            <a:endParaRPr lang="en-GB" dirty="0" smtClean="0"/>
          </a:p>
        </p:txBody>
      </p:sp>
      <p:pic>
        <p:nvPicPr>
          <p:cNvPr id="4" name="Picture 2" descr="http://www.kidport.com/reflib/science/humanbody/skeletalsystem/images/SkeletonAnteri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0151" y="1412875"/>
            <a:ext cx="2538254" cy="5235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4436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Human Body</a:t>
            </a:r>
            <a:endParaRPr lang="en-GB" dirty="0"/>
          </a:p>
        </p:txBody>
      </p:sp>
      <p:sp>
        <p:nvSpPr>
          <p:cNvPr id="3" name="Rectangle 2"/>
          <p:cNvSpPr/>
          <p:nvPr/>
        </p:nvSpPr>
        <p:spPr>
          <a:xfrm>
            <a:off x="647113" y="2274838"/>
            <a:ext cx="8088923" cy="2031325"/>
          </a:xfrm>
          <a:prstGeom prst="rect">
            <a:avLst/>
          </a:prstGeom>
        </p:spPr>
        <p:txBody>
          <a:bodyPr wrap="square">
            <a:spAutoFit/>
          </a:bodyPr>
          <a:lstStyle/>
          <a:p>
            <a:pPr marL="285750" lvl="0" indent="-285750">
              <a:buFont typeface="Wingdings" panose="05000000000000000000" pitchFamily="2" charset="2"/>
              <a:buChar char="§"/>
            </a:pPr>
            <a:r>
              <a:rPr lang="en-GB" dirty="0">
                <a:solidFill>
                  <a:schemeClr val="tx1"/>
                </a:solidFill>
              </a:rPr>
              <a:t>What would our limbs feel like?</a:t>
            </a:r>
          </a:p>
          <a:p>
            <a:pPr marL="285750" lvl="0" indent="-285750">
              <a:buFont typeface="Wingdings" panose="05000000000000000000" pitchFamily="2" charset="2"/>
              <a:buChar char="§"/>
            </a:pPr>
            <a:r>
              <a:rPr lang="en-GB" dirty="0">
                <a:solidFill>
                  <a:schemeClr val="tx1"/>
                </a:solidFill>
              </a:rPr>
              <a:t>Could we move and, if so, how?</a:t>
            </a:r>
          </a:p>
          <a:p>
            <a:pPr marL="285750" lvl="0" indent="-285750">
              <a:buFont typeface="Wingdings" panose="05000000000000000000" pitchFamily="2" charset="2"/>
              <a:buChar char="§"/>
            </a:pPr>
            <a:r>
              <a:rPr lang="en-GB" dirty="0">
                <a:solidFill>
                  <a:schemeClr val="tx1"/>
                </a:solidFill>
              </a:rPr>
              <a:t>Could we stand?</a:t>
            </a:r>
          </a:p>
          <a:p>
            <a:pPr marL="285750" lvl="0" indent="-285750">
              <a:buFont typeface="Wingdings" panose="05000000000000000000" pitchFamily="2" charset="2"/>
              <a:buChar char="§"/>
            </a:pPr>
            <a:r>
              <a:rPr lang="en-GB" dirty="0">
                <a:solidFill>
                  <a:schemeClr val="tx1"/>
                </a:solidFill>
              </a:rPr>
              <a:t>Would our muscles still function?</a:t>
            </a:r>
          </a:p>
          <a:p>
            <a:pPr marL="285750" lvl="0" indent="-285750">
              <a:buFont typeface="Wingdings" panose="05000000000000000000" pitchFamily="2" charset="2"/>
              <a:buChar char="§"/>
            </a:pPr>
            <a:r>
              <a:rPr lang="en-GB" dirty="0">
                <a:solidFill>
                  <a:schemeClr val="tx1"/>
                </a:solidFill>
              </a:rPr>
              <a:t>How do animals that don’t have bones function (e.g. octopus, snail, spider)</a:t>
            </a:r>
          </a:p>
        </p:txBody>
      </p:sp>
      <p:sp>
        <p:nvSpPr>
          <p:cNvPr id="4" name="Content Placeholder 2"/>
          <p:cNvSpPr>
            <a:spLocks noGrp="1"/>
          </p:cNvSpPr>
          <p:nvPr>
            <p:ph idx="1"/>
          </p:nvPr>
        </p:nvSpPr>
        <p:spPr>
          <a:xfrm>
            <a:off x="539752" y="1412876"/>
            <a:ext cx="6652618" cy="1057370"/>
          </a:xfrm>
        </p:spPr>
        <p:txBody>
          <a:bodyPr/>
          <a:lstStyle/>
          <a:p>
            <a:pPr>
              <a:lnSpc>
                <a:spcPct val="200000"/>
              </a:lnSpc>
            </a:pPr>
            <a:r>
              <a:rPr lang="en-GB" sz="2000" b="1" dirty="0" smtClean="0"/>
              <a:t>Imagine if we didn’t have bones</a:t>
            </a:r>
          </a:p>
          <a:p>
            <a:pPr>
              <a:lnSpc>
                <a:spcPct val="200000"/>
              </a:lnSpc>
            </a:pPr>
            <a:endParaRPr lang="en-GB" dirty="0" smtClean="0"/>
          </a:p>
        </p:txBody>
      </p:sp>
    </p:spTree>
    <p:extLst>
      <p:ext uri="{BB962C8B-B14F-4D97-AF65-F5344CB8AC3E}">
        <p14:creationId xmlns:p14="http://schemas.microsoft.com/office/powerpoint/2010/main" val="218916657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CDT_CUSTOMER" val="Siemens_I_2013"/>
  <p:tag name="CDT_CUSTOMER_NAME" val="Siemens AG, Industry Sector"/>
  <p:tag name="CDT_VERSION" val="4.1.2.0"/>
  <p:tag name="CDT_CREATORVERSION" val="4.1.2.0"/>
  <p:tag name="CDT_TEMPLATEVERSION" val="2.0.0"/>
  <p:tag name="CDT_LANGUAGE" val="1033"/>
  <p:tag name="CDT_FONTSET" val="Arial"/>
</p:tagLst>
</file>

<file path=ppt/tags/tag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PROT" val="3"/>
  <p:tag name="CDT_PROT_TOP" val="0"/>
  <p:tag name="CDT_PROT_LEFT" val="0"/>
  <p:tag name="CDT_PROT_WIDTH" val="720"/>
  <p:tag name="CDT_PROT_HEIGHT" val="99,87504"/>
</p:tagLst>
</file>

<file path=ppt/tags/tag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1"/>
  <p:tag name="CDT_EXTCOL" val="True"/>
  <p:tag name="CDT_COLTX_NEW" val="24"/>
  <p:tag name="CDT_TARGETSHAPE_NEW" val="1"/>
  <p:tag name="CDT_PROT" val="3"/>
  <p:tag name="CDT_PROT_TOP" val="485,5"/>
  <p:tag name="CDT_PROT_LEFT" val="0"/>
  <p:tag name="CDT_PROT_WIDTH" val="720"/>
  <p:tag name="CDT_PROT_HEIGHT" val="34"/>
</p:tagLst>
</file>

<file path=ppt/tags/tag4.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2"/>
  <p:tag name="CDT_PROT_TOP" val="111,25"/>
  <p:tag name="CDT_PROT_LEFT" val="42,50008"/>
  <p:tag name="CDT_PROT_WIDTH" val="646,3751"/>
  <p:tag name="CDT_PROT_HEIGHT" val="374,25"/>
</p:tagLst>
</file>

<file path=ppt/tags/tag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575,5001"/>
  <p:tag name="CDT_PROT_WIDTH" val="113,375"/>
  <p:tag name="CDT_PROT_HEIGHT" val="63,50016"/>
</p:tagLst>
</file>

<file path=ppt/tags/tag6.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2"/>
  <p:tag name="CDT_PROT_TOP" val="0"/>
  <p:tag name="CDT_PROT_LEFT" val="0"/>
  <p:tag name="CDT_PROT_WIDTH" val="720"/>
  <p:tag name="CDT_PROT_HEIGHT" val="99,87504"/>
</p:tagLst>
</file>

<file path=ppt/tags/tag7.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8.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8:0-0-326,7-720"/>
  <p:tag name="CDT_MASTERSHAPE2" val="14:0-0-326,7-720"/>
  <p:tag name="CDT_MASTERSHAPE3" val="57350:326,7-19,75-116,9738-700,25"/>
  <p:tag name="CDT_MASTERSHAPE4" val="57351:295,7487-19,75-30,95134-700,25"/>
  <p:tag name="CDT_MASTERSHAPE5" val="11:0-42,5-76,20732-136,063"/>
  <p:tag name="CDT_MASTERSHAPE6" val="10:485,5-0-34-720"/>
  <p:tag name="CDT_MASTERSHAPE7" val="2:485,5-484,75-34-235,25"/>
  <p:tag name="CDT_MASTERSHAPE8" val="15:0-360-0,1250394-0,1250394"/>
</p:tagLst>
</file>

<file path=ppt/tags/tag9.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9:0-0-406,08-720"/>
  <p:tag name="CDT_MASTERSHAPE2" val="12:0-0-406,08-720"/>
  <p:tag name="CDT_MASTERSHAPE3" val="57350:289,1062-19,75-116,9738-700,25"/>
  <p:tag name="CDT_MASTERSHAPE4" val="57351:406,08-19,75-30,95134-700,25"/>
  <p:tag name="CDT_MASTERSHAPE5" val="11:0-42,5-76,20732-136,063"/>
  <p:tag name="CDT_MASTERSHAPE6" val="16:0-360-0,1250394-0,1250394"/>
  <p:tag name="CDT_MASTERSHAPE7" val="10:485,5-0-34-720"/>
  <p:tag name="CDT_MASTERSHAPE8" val="15:485,5-484,75-34-235,25"/>
</p:tagLst>
</file>

<file path=ppt/tags/tag10.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9:0-0-540-720"/>
  <p:tag name="CDT_MASTERSHAPE2" val="12:0-0-540-720"/>
  <p:tag name="CDT_MASTERSHAPE3" val="57350:190,6199-19,75-148,1732-700,25"/>
  <p:tag name="CDT_MASTERSHAPE4" val="11:0-42,5-76,20732-136,063"/>
  <p:tag name="CDT_MASTERSHAPE5" val="16:0-360-0,1250394-0,1250394"/>
  <p:tag name="CDT_MASTERSHAPE6" val="10:485,5-0-34-720"/>
  <p:tag name="CDT_MASTERSHAPE7" val="14:485,5-484,75-34-235,25"/>
  <p:tag name="CDT_MASTERSHAPE8" val="57351:190,62-19,75-30,95134-700,25"/>
</p:tagLst>
</file>

<file path=ppt/tags/tag11.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9:0-0-540-720"/>
  <p:tag name="CDT_MASTERSHAPE2" val="12:0-0-540-720"/>
  <p:tag name="CDT_MASTERSHAPE3" val="57350:186,798-19,75-148,1732-700,25"/>
  <p:tag name="CDT_MASTERSHAPE4" val="11:0-42,5-76,20732-136,063"/>
  <p:tag name="CDT_MASTERSHAPE5" val="16:0-360-0,1250394-0,1250394"/>
  <p:tag name="CDT_MASTERSHAPE6" val="14:485,5-0-34-720"/>
  <p:tag name="CDT_MASTERSHAPE7" val="15:485,5-484,75-34-235,25"/>
  <p:tag name="CDT_MASTERSHAPE8" val="57351:304-19,75-30,95134-700,25"/>
</p:tagLst>
</file>

<file path=ppt/tags/tag12.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57359:0-0-326,75-720"/>
  <p:tag name="CDT_MASTERSHAPE2" val="57350:326,7501-19,75-116,9738-700,25"/>
  <p:tag name="CDT_MASTERSHAPE3" val="57351:295,7987-19,75-30,95134-700,25"/>
  <p:tag name="CDT_MASTERSHAPE4" val="8:0-575,5-63,37504-113,375"/>
  <p:tag name="CDT_MASTERSHAPE5" val="9:0-360-0,1250394-0,1250394"/>
</p:tagLst>
</file>

<file path=ppt/tags/tag13.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8:0-0-406,5005-720"/>
  <p:tag name="CDT_MASTERSHAPE2" val="57350:289,5268-19,75-116,9738-700,25"/>
  <p:tag name="CDT_MASTERSHAPE3" val="57351:406,5005-19,75-30,95134-700,25"/>
  <p:tag name="CDT_MASTERSHAPE4" val="12:0-575,5-63,37504-113,375"/>
  <p:tag name="CDT_MASTERSHAPE5" val="9:0-360-0,1250394-0,1250394"/>
</p:tagLst>
</file>

<file path=ppt/tags/tag14.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3:111,25-371,3751-374,25-348,625"/>
  <p:tag name="CDT_MASTERSHAPE2" val="2:0-0-99,87504-720"/>
  <p:tag name="CDT_MASTERSHAPE3" val="11:111,25-0-374,25-360"/>
  <p:tag name="CDT_MASTERSHAPE4" val="13:111,25-371,3751-374,25-348,625"/>
</p:tagLst>
</file>

<file path=ppt/tags/tag15.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13:111,25-42,5-374,25-317,5"/>
  <p:tag name="CDT_MASTERSHAPE3" val="5:111,25-371,3751-374,25-348,625"/>
</p:tagLst>
</file>

<file path=ppt/tags/tag16.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Lst>
</file>

<file path=ppt/tags/tag17.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0008-374,25-646,3751"/>
</p:tagLst>
</file>

<file path=ppt/tags/tag18.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374,25-533"/>
</p:tagLst>
</file>

<file path=ppt/tags/tag19.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374,25-317,5"/>
  <p:tag name="CDT_MASTERSHAPE3" val="4:111,25-371,375-374,25-317,5"/>
</p:tagLst>
</file>

<file path=ppt/tags/tag20.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01-42,5-181,375-646,3751"/>
  <p:tag name="CDT_MASTERSHAPE3" val="13:304-42,5-181,5-646,3751"/>
</p:tagLst>
</file>

<file path=ppt/tags/tag21.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374,25-204,0945"/>
  <p:tag name="CDT_MASTERSHAPE3" val="13:111,25-257,9528-374,25-215,4222"/>
  <p:tag name="CDT_MASTERSHAPE4" val="12:111,25-484,75-374,25-204,125"/>
</p:tagLst>
</file>

<file path=ppt/tags/tag22.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01-42,5-181,375-317,5"/>
  <p:tag name="CDT_MASTERSHAPE3" val="4:111,25-371,375-181,375-317,5"/>
  <p:tag name="CDT_MASTERSHAPE4" val="5:304-42,5-181,5-317,5"/>
  <p:tag name="CDT_MASTERSHAPE5" val="6:304-371,375-181,5-317,5"/>
</p:tagLst>
</file>

<file path=ppt/tags/tag23.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4:111,25-586,8279-374,25-102,0471"/>
</p:tagLst>
</file>

<file path=ppt/tags/tag24.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374,25-533"/>
  <p:tag name="CDT_MASTERSHAPE3" val="5:111,25-586,8279-374,25-102,0471"/>
</p:tagLst>
</file>

<file path=ppt/tags/tag25.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42,5-374,25-260,6249"/>
  <p:tag name="CDT_MASTERSHAPE3" val="13:111,25-314,4999-374,25-261,0001"/>
  <p:tag name="CDT_MASTERSHAPE4" val="7:111,25-586,8279-374,25-102,0471"/>
</p:tagLst>
</file>

<file path=ppt/tags/tag26.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01-42,5-181,375-533"/>
  <p:tag name="CDT_MASTERSHAPE3" val="13:304-42,5-181,5-533"/>
  <p:tag name="CDT_MASTERSHAPE4" val="7:111,25-586,8279-374,25-102,0471"/>
</p:tagLst>
</file>

<file path=ppt/tags/tag27.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2:0-0-99,87504-720"/>
  <p:tag name="CDT_MASTERSHAPE2" val="3:111,2501-42,5-181,375-260,6249"/>
  <p:tag name="CDT_MASTERSHAPE3" val="13:111,2501-314,5-181,375-261"/>
  <p:tag name="CDT_MASTERSHAPE4" val="12:304-42,5-181,5-260,6249"/>
  <p:tag name="CDT_MASTERSHAPE5" val="15:304-314,4999-181,5-261,0001"/>
  <p:tag name="CDT_MASTERSHAPE6" val="9:111,25-586,8279-374,25-102,0471"/>
</p:tagLst>
</file>

<file path=ppt/tags/tag28.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4:3"/>
  <p:tag name="CDT_MASTERSHAPE1" val="7:0-0-99,87504-720"/>
  <p:tag name="CDT_MASTERSHAPE2" val="13:519,5906-0-20,40945-200,7495"/>
  <p:tag name="CDT_MASTERSHAPE3" val="9:485,5-0-34-720"/>
  <p:tag name="CDT_MASTERSHAPE4" val="3079:111,25-42,50008-374,25-646,3751"/>
  <p:tag name="CDT_MASTERSHAPE5" val="12:519,5906-0-20,40945-98,37409"/>
  <p:tag name="CDT_MASTERSHAPE6" val="14:519,5906-212,1243-20,40945-507,8756"/>
  <p:tag name="CDT_MASTERSHAPE7" val="11:0-575,5001-63,50016-113,375"/>
  <p:tag name="CDT_MASTERSHAPE8" val="3078:0-0-99,87504-720"/>
  <p:tag name="CDT_MASTERSHAPE9" val="31:0-360-0,1250394-0,1250394"/>
  <p:tag name="CDT_MASTERSHAPE10" val="2:0-0-0-0"/>
  <p:tag name="CDT_MASTERSHAPE11" val="3:0-0-0-0"/>
  <p:tag name="CDT_MASTERSHAPE12" val="4:0-0-0-0"/>
  <p:tag name="CDT_MASTERSHAPE13" val="5:0-0-0-0"/>
  <p:tag name="CDT_MASTERSHAPE14" val="6:0-0-0-0"/>
  <p:tag name="CDT_MASTERSHAPE15" val="8:0-0-0-0"/>
  <p:tag name="CDT_MASTERSHAPE16" val="10:0-0-0-0"/>
  <p:tag name="CDT_MASTERSHAPE17" val="15:0-0-0-0"/>
  <p:tag name="CDT_MASTERSHAPE18" val="16:0-0-0-0"/>
  <p:tag name="CDT_MASTERSHAPE19" val="17:0-0-0-0"/>
  <p:tag name="CDT_MASTERSHAPE20" val="18:0-0-0-0"/>
  <p:tag name="CDT_MASTERSHAPE21" val="19:0-0-0-0"/>
  <p:tag name="CDT_MASTERSHAPE22" val="20:0-0-0-0"/>
  <p:tag name="CDT_MASTERSHAPE23" val="21:0-0-0-0"/>
  <p:tag name="CDT_MASTERSHAPE24" val="22:0-0-0-0"/>
  <p:tag name="CDT_MASTERSHAPE25" val="23:0-0-0-0"/>
  <p:tag name="CDT_MASTERSHAPE26" val="24:0-0-0-0"/>
  <p:tag name="CDT_MASTERSHAPE27" val="25:0-0-0-0"/>
  <p:tag name="CDT_MASTERSHAPE28" val="26:0-0-0-0"/>
  <p:tag name="CDT_MASTERSHAPE29" val="27:0-0-0-0"/>
  <p:tag name="CDT_MASTERSHAPE30" val="28:0-0-0-0"/>
</p:tagLst>
</file>

<file path=ppt/tags/tag2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7"/>
  <p:tag name="CDT_COLFF_NEW" val="17"/>
  <p:tag name="CDT_EXTCOL" val="True"/>
  <p:tag name="CDT_COLTX_NEW" val="18"/>
  <p:tag name="CDT_TARGETSHAPE_NEW" val="3"/>
  <p:tag name="CDT_PROT" val="5"/>
  <p:tag name="CDT_PROT_TOP" val="326,7"/>
  <p:tag name="CDT_PROT_LEFT" val="19,75"/>
  <p:tag name="CDT_PROT_WIDTH" val="700,25"/>
  <p:tag name="CDT_PROT_HEIGHT" val="116,9738"/>
</p:tagLst>
</file>

<file path=ppt/tags/tag30.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PROT" val="2"/>
  <p:tag name="CDT_PROT_TOP" val="295,7487"/>
  <p:tag name="CDT_PROT_LEFT" val="19,75"/>
  <p:tag name="CDT_PROT_WIDTH" val="700,25"/>
  <p:tag name="CDT_PROT_HEIGHT" val="30,95134"/>
</p:tagLst>
</file>

<file path=ppt/tags/tag31.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42,5"/>
  <p:tag name="CDT_PROT_WIDTH" val="136,063"/>
  <p:tag name="CDT_PROT_HEIGHT" val="76,20732"/>
</p:tagLst>
</file>

<file path=ppt/tags/tag32.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4"/>
  <p:tag name="CDT_TARGETSHAPE_NEW" val="1"/>
  <p:tag name="CDT_PROT" val="3"/>
  <p:tag name="CDT_PROT_TOP" val="485,5"/>
  <p:tag name="CDT_PROT_LEFT" val="0"/>
  <p:tag name="CDT_PROT_WIDTH" val="720"/>
  <p:tag name="CDT_PROT_HEIGHT" val="34"/>
</p:tagLst>
</file>

<file path=ppt/tags/tag3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1"/>
  <p:tag name="CDT_EXTCOL" val="True"/>
  <p:tag name="CDT_COLTX_NEW" val="25"/>
  <p:tag name="CDT_TARGETSHAPE_NEW" val="4"/>
  <p:tag name="CDT_PROT" val="3"/>
  <p:tag name="CDT_PROT_TOP" val="485,5"/>
  <p:tag name="CDT_PROT_LEFT" val="484,75"/>
  <p:tag name="CDT_PROT_WIDTH" val="235,25"/>
  <p:tag name="CDT_PROT_HEIGHT" val="34"/>
</p:tagLst>
</file>

<file path=ppt/tags/tag34.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3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EXTCOL" val="True"/>
  <p:tag name="CDT_COLFF_NEW" val="21"/>
  <p:tag name="CDT_PROT" val="3"/>
  <p:tag name="CDT_PROT_TOP" val="0"/>
  <p:tag name="CDT_PROT_LEFT" val="0"/>
  <p:tag name="CDT_PROT_WIDTH" val="720"/>
  <p:tag name="CDT_PROT_HEIGHT" val="406,08"/>
</p:tagLst>
</file>

<file path=ppt/tags/tag36.xml><?xml version="1.0" encoding="utf-8"?>
<p:tagLst xmlns:a="http://schemas.openxmlformats.org/drawingml/2006/main" xmlns:r="http://schemas.openxmlformats.org/officeDocument/2006/relationships" xmlns:p="http://schemas.openxmlformats.org/presentationml/2006/main">
  <p:tag name="CDT_DUMMYPICTURE" val="True"/>
  <p:tag name="CDT_AUTODIALOG" val="2"/>
  <p:tag name="CDT_FILLFIXED" val="True"/>
  <p:tag name="CDT_LINEFIXED" val="True"/>
  <p:tag name="CDT_FILLUNVISIBLE" val="False"/>
  <p:tag name="CDT_LINEUNVISIBLE" val="True"/>
  <p:tag name="CDT_TARGETSHAPE_NEW" val="14"/>
  <p:tag name="CDT_PROT" val="3"/>
  <p:tag name="CDT_PROT_TOP" val="0"/>
  <p:tag name="CDT_PROT_LEFT" val="0"/>
  <p:tag name="CDT_PROT_WIDTH" val="720"/>
  <p:tag name="CDT_PROT_HEIGHT" val="406,08"/>
</p:tagLst>
</file>

<file path=ppt/tags/tag37.xml><?xml version="1.0" encoding="utf-8"?>
<p:tagLst xmlns:a="http://schemas.openxmlformats.org/drawingml/2006/main" xmlns:r="http://schemas.openxmlformats.org/officeDocument/2006/relationships" xmlns:p="http://schemas.openxmlformats.org/presentationml/2006/main">
  <p:tag name="CDT_DELETE_ONEVENT_NEWPRES" val="True"/>
</p:tagLst>
</file>

<file path=ppt/tags/tag38.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TARGETSHAPE_NEW" val="3"/>
  <p:tag name="CDT_PROT" val="4"/>
  <p:tag name="CDT_PROT_TOP" val="289,1062"/>
  <p:tag name="CDT_PROT_LEFT" val="19,75"/>
  <p:tag name="CDT_PROT_WIDTH" val="700,25"/>
  <p:tag name="CDT_PROT_HEIGHT" val="116,9738"/>
</p:tagLst>
</file>

<file path=ppt/tags/tag3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7"/>
  <p:tag name="CDT_COLFF_NEW" val="17"/>
  <p:tag name="CDT_EXTCOL" val="True"/>
  <p:tag name="CDT_COLTX_NEW" val="18"/>
  <p:tag name="CDT_PROT" val="2"/>
  <p:tag name="CDT_PROT_TOP" val="406,08"/>
  <p:tag name="CDT_PROT_LEFT" val="19,75"/>
  <p:tag name="CDT_PROT_WIDTH" val="700,25"/>
  <p:tag name="CDT_PROT_HEIGHT" val="30,95134"/>
</p:tagLst>
</file>

<file path=ppt/tags/tag40.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42,5"/>
  <p:tag name="CDT_PROT_WIDTH" val="136,063"/>
  <p:tag name="CDT_PROT_HEIGHT" val="76,20732"/>
</p:tagLst>
</file>

<file path=ppt/tags/tag41.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42.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4"/>
  <p:tag name="CDT_TARGETSHAPE_NEW" val="1"/>
  <p:tag name="CDT_PROT" val="3"/>
  <p:tag name="CDT_PROT_TOP" val="485,5"/>
  <p:tag name="CDT_PROT_LEFT" val="0"/>
  <p:tag name="CDT_PROT_WIDTH" val="720"/>
  <p:tag name="CDT_PROT_HEIGHT" val="34"/>
</p:tagLst>
</file>

<file path=ppt/tags/tag4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1"/>
  <p:tag name="CDT_EXTCOL" val="True"/>
  <p:tag name="CDT_COLTX_NEW" val="25"/>
  <p:tag name="CDT_TARGETSHAPE_NEW" val="4"/>
  <p:tag name="CDT_PROT" val="3"/>
  <p:tag name="CDT_PROT_TOP" val="485,5"/>
  <p:tag name="CDT_PROT_LEFT" val="484,75"/>
  <p:tag name="CDT_PROT_WIDTH" val="235,25"/>
  <p:tag name="CDT_PROT_HEIGHT" val="34"/>
</p:tagLst>
</file>

<file path=ppt/tags/tag44.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EXTCOL" val="True"/>
  <p:tag name="CDT_COLFF_NEW" val="21"/>
  <p:tag name="CDT_PROT" val="3"/>
  <p:tag name="CDT_PROT_TOP" val="0"/>
  <p:tag name="CDT_PROT_LEFT" val="0"/>
  <p:tag name="CDT_PROT_WIDTH" val="720"/>
  <p:tag name="CDT_PROT_HEIGHT" val="540"/>
</p:tagLst>
</file>

<file path=ppt/tags/tag4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DUMMYPICTURE" val="True"/>
  <p:tag name="CDT_FILLUNVISIBLE" val="False"/>
  <p:tag name="CDT_LINEUNVISIBLE" val="True"/>
  <p:tag name="CDT_AUTODIALOG" val="2"/>
  <p:tag name="CDT_TARGETSHAPE_NEW" val="14"/>
  <p:tag name="CDT_PROT" val="3"/>
  <p:tag name="CDT_PROT_TOP" val="0"/>
  <p:tag name="CDT_PROT_LEFT" val="0"/>
  <p:tag name="CDT_PROT_WIDTH" val="720"/>
  <p:tag name="CDT_PROT_HEIGHT" val="540"/>
</p:tagLst>
</file>

<file path=ppt/tags/tag46.xml><?xml version="1.0" encoding="utf-8"?>
<p:tagLst xmlns:a="http://schemas.openxmlformats.org/drawingml/2006/main" xmlns:r="http://schemas.openxmlformats.org/officeDocument/2006/relationships" xmlns:p="http://schemas.openxmlformats.org/presentationml/2006/main">
  <p:tag name="CDT_DELETE_ONEVENT_NEWPRES" val="True"/>
</p:tagLst>
</file>

<file path=ppt/tags/tag47.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TARGETSHAPE_NEW" val="3"/>
  <p:tag name="CDT_PROT" val="5"/>
  <p:tag name="CDT_PROT_TOP" val="190,6199"/>
  <p:tag name="CDT_PROT_LEFT" val="19,75"/>
  <p:tag name="CDT_PROT_WIDTH" val="700,25"/>
  <p:tag name="CDT_PROT_HEIGHT" val="148,1732"/>
</p:tagLst>
</file>

<file path=ppt/tags/tag48.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42,5"/>
  <p:tag name="CDT_PROT_WIDTH" val="136,063"/>
  <p:tag name="CDT_PROT_HEIGHT" val="76,20732"/>
</p:tagLst>
</file>

<file path=ppt/tags/tag49.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50.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3"/>
  <p:tag name="CDT_TARGETSHAPE_NEW" val="1"/>
  <p:tag name="CDT_PROT" val="3"/>
  <p:tag name="CDT_PROT_TOP" val="485,5"/>
  <p:tag name="CDT_PROT_LEFT" val="0"/>
  <p:tag name="CDT_PROT_WIDTH" val="720"/>
  <p:tag name="CDT_PROT_HEIGHT" val="34"/>
</p:tagLst>
</file>

<file path=ppt/tags/tag51.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1"/>
  <p:tag name="CDT_EXTCOL" val="True"/>
  <p:tag name="CDT_COLTX_NEW" val="25"/>
  <p:tag name="CDT_TARGETSHAPE_NEW" val="4"/>
  <p:tag name="CDT_PROT" val="3"/>
  <p:tag name="CDT_PROT_TOP" val="485,5"/>
  <p:tag name="CDT_PROT_LEFT" val="484,75"/>
  <p:tag name="CDT_PROT_WIDTH" val="235,25"/>
  <p:tag name="CDT_PROT_HEIGHT" val="34"/>
</p:tagLst>
</file>

<file path=ppt/tags/tag5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EXTCOL" val="True"/>
  <p:tag name="CDT_COLTX_NEW" val="20"/>
  <p:tag name="CDT_PROT" val="2"/>
  <p:tag name="CDT_PROT_TOP" val="190,62"/>
  <p:tag name="CDT_PROT_LEFT" val="19,75"/>
  <p:tag name="CDT_PROT_WIDTH" val="700,25"/>
  <p:tag name="CDT_PROT_HEIGHT" val="30,95134"/>
</p:tagLst>
</file>

<file path=ppt/tags/tag5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EXTCOL" val="True"/>
  <p:tag name="CDT_COLFF_NEW" val="21"/>
  <p:tag name="CDT_PROT" val="3"/>
  <p:tag name="CDT_PROT_TOP" val="0"/>
  <p:tag name="CDT_PROT_LEFT" val="0"/>
  <p:tag name="CDT_PROT_WIDTH" val="720"/>
  <p:tag name="CDT_PROT_HEIGHT" val="540"/>
</p:tagLst>
</file>

<file path=ppt/tags/tag54.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DUMMYPICTURE" val="True"/>
  <p:tag name="CDT_FILLUNVISIBLE" val="False"/>
  <p:tag name="CDT_LINEUNVISIBLE" val="True"/>
  <p:tag name="CDT_AUTODIALOG" val="2"/>
  <p:tag name="CDT_TARGETSHAPE_NEW" val="14"/>
  <p:tag name="CDT_PROT" val="3"/>
  <p:tag name="CDT_PROT_TOP" val="0"/>
  <p:tag name="CDT_PROT_LEFT" val="0"/>
  <p:tag name="CDT_PROT_WIDTH" val="720"/>
  <p:tag name="CDT_PROT_HEIGHT" val="540"/>
</p:tagLst>
</file>

<file path=ppt/tags/tag55.xml><?xml version="1.0" encoding="utf-8"?>
<p:tagLst xmlns:a="http://schemas.openxmlformats.org/drawingml/2006/main" xmlns:r="http://schemas.openxmlformats.org/officeDocument/2006/relationships" xmlns:p="http://schemas.openxmlformats.org/presentationml/2006/main">
  <p:tag name="CDT_DELETE_ONEVENT_NEWPRES" val="True"/>
</p:tagLst>
</file>

<file path=ppt/tags/tag56.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TARGETSHAPE_NEW" val="3"/>
  <p:tag name="CDT_PROT" val="4"/>
  <p:tag name="CDT_PROT_TOP" val="186,798"/>
  <p:tag name="CDT_PROT_LEFT" val="19,75"/>
  <p:tag name="CDT_PROT_WIDTH" val="700,25"/>
  <p:tag name="CDT_PROT_HEIGHT" val="148,1732"/>
</p:tagLst>
</file>

<file path=ppt/tags/tag57.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42,5"/>
  <p:tag name="CDT_PROT_WIDTH" val="136,063"/>
  <p:tag name="CDT_PROT_HEIGHT" val="76,20732"/>
</p:tagLst>
</file>

<file path=ppt/tags/tag58.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59.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3"/>
  <p:tag name="CDT_TARGETSHAPE_NEW" val="1"/>
  <p:tag name="CDT_PROT" val="3"/>
  <p:tag name="CDT_PROT_TOP" val="485,5"/>
  <p:tag name="CDT_PROT_LEFT" val="0"/>
  <p:tag name="CDT_PROT_WIDTH" val="720"/>
  <p:tag name="CDT_PROT_HEIGHT" val="34"/>
</p:tagLst>
</file>

<file path=ppt/tags/tag60.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1"/>
  <p:tag name="CDT_EXTCOL" val="True"/>
  <p:tag name="CDT_COLTX_NEW" val="25"/>
  <p:tag name="CDT_TARGETSHAPE_NEW" val="4"/>
  <p:tag name="CDT_PROT" val="3"/>
  <p:tag name="CDT_PROT_TOP" val="485,5"/>
  <p:tag name="CDT_PROT_LEFT" val="484,75"/>
  <p:tag name="CDT_PROT_WIDTH" val="235,25"/>
  <p:tag name="CDT_PROT_HEIGHT" val="34"/>
</p:tagLst>
</file>

<file path=ppt/tags/tag61.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EXTCOL" val="True"/>
  <p:tag name="CDT_COLTX_NEW" val="20"/>
  <p:tag name="CDT_PROT" val="2"/>
  <p:tag name="CDT_PROT_TOP" val="304"/>
  <p:tag name="CDT_PROT_LEFT" val="19,75"/>
  <p:tag name="CDT_PROT_WIDTH" val="700,25"/>
  <p:tag name="CDT_PROT_HEIGHT" val="30,95134"/>
</p:tagLst>
</file>

<file path=ppt/tags/tag6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EXTCOL" val="True"/>
  <p:tag name="CDT_COLFF_NEW" val="21"/>
  <p:tag name="CDT_PROT" val="3"/>
  <p:tag name="CDT_PROT_TOP" val="0"/>
  <p:tag name="CDT_PROT_LEFT" val="0"/>
  <p:tag name="CDT_PROT_WIDTH" val="720"/>
  <p:tag name="CDT_PROT_HEIGHT" val="326,75"/>
</p:tagLst>
</file>

<file path=ppt/tags/tag6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7"/>
  <p:tag name="CDT_COLFF_NEW" val="17"/>
  <p:tag name="CDT_EXTCOL" val="True"/>
  <p:tag name="CDT_COLTX_NEW" val="18"/>
  <p:tag name="CDT_PROT" val="5"/>
  <p:tag name="CDT_PROT_TOP" val="326,7501"/>
  <p:tag name="CDT_PROT_LEFT" val="19,75"/>
  <p:tag name="CDT_PROT_WIDTH" val="700,25"/>
  <p:tag name="CDT_PROT_HEIGHT" val="116,9738"/>
</p:tagLst>
</file>

<file path=ppt/tags/tag64.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PROT" val="2"/>
  <p:tag name="CDT_PROT_TOP" val="295,7987"/>
  <p:tag name="CDT_PROT_LEFT" val="19,75"/>
  <p:tag name="CDT_PROT_WIDTH" val="700,25"/>
  <p:tag name="CDT_PROT_HEIGHT" val="30,95134"/>
</p:tagLst>
</file>

<file path=ppt/tags/tag6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575,5"/>
  <p:tag name="CDT_PROT_WIDTH" val="113,375"/>
  <p:tag name="CDT_PROT_HEIGHT" val="63,37504"/>
</p:tagLst>
</file>

<file path=ppt/tags/tag66.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67.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EXTCOL" val="True"/>
  <p:tag name="CDT_COLFF_NEW" val="21"/>
  <p:tag name="CDT_PROT" val="3"/>
  <p:tag name="CDT_PROT_TOP" val="0"/>
  <p:tag name="CDT_PROT_LEFT" val="0"/>
  <p:tag name="CDT_PROT_WIDTH" val="720"/>
  <p:tag name="CDT_PROT_HEIGHT" val="406,5005"/>
</p:tagLst>
</file>

<file path=ppt/tags/tag68.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9"/>
  <p:tag name="CDT_COLFF_NEW" val="19"/>
  <p:tag name="CDT_EXTCOL" val="True"/>
  <p:tag name="CDT_COLTX_NEW" val="20"/>
  <p:tag name="CDT_PROT" val="4"/>
  <p:tag name="CDT_PROT_TOP" val="289,5268"/>
  <p:tag name="CDT_PROT_LEFT" val="19,75"/>
  <p:tag name="CDT_PROT_WIDTH" val="700,25"/>
  <p:tag name="CDT_PROT_HEIGHT" val="116,9738"/>
</p:tagLst>
</file>

<file path=ppt/tags/tag6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17"/>
  <p:tag name="CDT_COLFF_NEW" val="17"/>
  <p:tag name="CDT_EXTCOL" val="True"/>
  <p:tag name="CDT_COLTX_NEW" val="18"/>
  <p:tag name="CDT_PROT" val="2"/>
  <p:tag name="CDT_PROT_TOP" val="406,5005"/>
  <p:tag name="CDT_PROT_LEFT" val="19,75"/>
  <p:tag name="CDT_PROT_WIDTH" val="700,25"/>
  <p:tag name="CDT_PROT_HEIGHT" val="30,95134"/>
</p:tagLst>
</file>

<file path=ppt/tags/tag70.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PROT" val="3"/>
  <p:tag name="CDT_PROT_TOP" val="0"/>
  <p:tag name="CDT_PROT_LEFT" val="575,5"/>
  <p:tag name="CDT_PROT_WIDTH" val="113,375"/>
  <p:tag name="CDT_PROT_HEIGHT" val="63,37504"/>
</p:tagLst>
</file>

<file path=ppt/tags/tag71.xml><?xml version="1.0" encoding="utf-8"?>
<p:tagLst xmlns:a="http://schemas.openxmlformats.org/drawingml/2006/main" xmlns:r="http://schemas.openxmlformats.org/officeDocument/2006/relationships" xmlns:p="http://schemas.openxmlformats.org/presentationml/2006/main">
  <p:tag name="CDT_AUTODIALOG" val="1"/>
  <p:tag name="CDT_FILLFIXED" val="True"/>
  <p:tag name="CDT_LINEFIXED" val="True"/>
  <p:tag name="CDT_FILLUNVISIBLE" val="True"/>
  <p:tag name="CDT_LINEUNVISIBLE" val="True"/>
  <p:tag name="CDT_EXTCOL" val="True"/>
  <p:tag name="CDT_COLTX_NEW" val="26"/>
  <p:tag name="CDT_TARGETSHAPE_NEW" val="2"/>
  <p:tag name="CDT_PROT" val="3"/>
  <p:tag name="CDT_PROT_TOP" val="0"/>
  <p:tag name="CDT_PROT_LEFT" val="360"/>
  <p:tag name="CDT_PROT_WIDTH" val="0,1250394"/>
  <p:tag name="CDT_PROT_HEIGHT" val="0,1250394"/>
</p:tagLst>
</file>

<file path=ppt/tags/tag7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PROT" val="3"/>
  <p:tag name="CDT_PROT_TOP" val="111,25"/>
  <p:tag name="CDT_PROT_LEFT" val="371,3751"/>
  <p:tag name="CDT_PROT_WIDTH" val="348,625"/>
  <p:tag name="CDT_PROT_HEIGHT" val="374,25"/>
</p:tagLst>
</file>

<file path=ppt/tags/tag73.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74.xml><?xml version="1.0" encoding="utf-8"?>
<p:tagLst xmlns:a="http://schemas.openxmlformats.org/drawingml/2006/main" xmlns:r="http://schemas.openxmlformats.org/officeDocument/2006/relationships" xmlns:p="http://schemas.openxmlformats.org/presentationml/2006/main">
  <p:tag name="CDT_AUTODIALOG" val="2"/>
  <p:tag name="CDT_TARGETSHAPE_NEW" val="13"/>
  <p:tag name="CDT_PROT" val="2"/>
  <p:tag name="CDT_PROT_TOP" val="111,25"/>
  <p:tag name="CDT_PROT_LEFT" val="0"/>
  <p:tag name="CDT_PROT_WIDTH" val="360"/>
  <p:tag name="CDT_PROT_HEIGHT" val="374,25"/>
</p:tagLst>
</file>

<file path=ppt/tags/tag7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PROT" val="2"/>
  <p:tag name="CDT_PROT_TOP" val="111,25"/>
  <p:tag name="CDT_PROT_LEFT" val="371,3751"/>
  <p:tag name="CDT_PROT_WIDTH" val="348,625"/>
  <p:tag name="CDT_PROT_HEIGHT" val="374,25"/>
</p:tagLst>
</file>

<file path=ppt/tags/tag76.xml><?xml version="1.0" encoding="utf-8"?>
<p:tagLst xmlns:a="http://schemas.openxmlformats.org/drawingml/2006/main" xmlns:r="http://schemas.openxmlformats.org/officeDocument/2006/relationships" xmlns:p="http://schemas.openxmlformats.org/presentationml/2006/main">
  <p:tag name="CDT_DELETE_ONEVENT_NEWPRES" val="True"/>
</p:tagLst>
</file>

<file path=ppt/tags/tag77.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78.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317,5"/>
  <p:tag name="CDT_PROT_HEIGHT" val="374,25"/>
</p:tagLst>
</file>

<file path=ppt/tags/tag7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PROT" val="2"/>
  <p:tag name="CDT_PROT_TOP" val="111,25"/>
  <p:tag name="CDT_PROT_LEFT" val="371,3751"/>
  <p:tag name="CDT_PROT_WIDTH" val="348,625"/>
  <p:tag name="CDT_PROT_HEIGHT" val="374,25"/>
</p:tagLst>
</file>

<file path=ppt/tags/tag80.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81.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82.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0008"/>
  <p:tag name="CDT_PROT_WIDTH" val="646,3751"/>
  <p:tag name="CDT_PROT_HEIGHT" val="374,25"/>
</p:tagLst>
</file>

<file path=ppt/tags/tag83.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84.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533"/>
  <p:tag name="CDT_PROT_HEIGHT" val="374,25"/>
</p:tagLst>
</file>

<file path=ppt/tags/tag85.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86.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317,5"/>
  <p:tag name="CDT_PROT_HEIGHT" val="374,25"/>
</p:tagLst>
</file>

<file path=ppt/tags/tag87.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371,375"/>
  <p:tag name="CDT_PROT_WIDTH" val="317,5"/>
  <p:tag name="CDT_PROT_HEIGHT" val="374,25"/>
</p:tagLst>
</file>

<file path=ppt/tags/tag88.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89.xml><?xml version="1.0" encoding="utf-8"?>
<p:tagLst xmlns:a="http://schemas.openxmlformats.org/drawingml/2006/main" xmlns:r="http://schemas.openxmlformats.org/officeDocument/2006/relationships" xmlns:p="http://schemas.openxmlformats.org/presentationml/2006/main">
  <p:tag name="CDT_PROT" val="2"/>
  <p:tag name="CDT_PROT_TOP" val="111,2501"/>
  <p:tag name="CDT_PROT_LEFT" val="42,5"/>
  <p:tag name="CDT_PROT_WIDTH" val="646,3751"/>
  <p:tag name="CDT_PROT_HEIGHT" val="181,375"/>
</p:tagLst>
</file>

<file path=ppt/tags/tag90.xml><?xml version="1.0" encoding="utf-8"?>
<p:tagLst xmlns:a="http://schemas.openxmlformats.org/drawingml/2006/main" xmlns:r="http://schemas.openxmlformats.org/officeDocument/2006/relationships" xmlns:p="http://schemas.openxmlformats.org/presentationml/2006/main">
  <p:tag name="CDT_PROT" val="2"/>
  <p:tag name="CDT_PROT_TOP" val="304"/>
  <p:tag name="CDT_PROT_LEFT" val="42,5"/>
  <p:tag name="CDT_PROT_WIDTH" val="646,3751"/>
  <p:tag name="CDT_PROT_HEIGHT" val="181,5"/>
</p:tagLst>
</file>

<file path=ppt/tags/tag91.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92.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204,0945"/>
  <p:tag name="CDT_PROT_HEIGHT" val="374,25"/>
</p:tagLst>
</file>

<file path=ppt/tags/tag93.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257,9528"/>
  <p:tag name="CDT_PROT_WIDTH" val="215,4222"/>
  <p:tag name="CDT_PROT_HEIGHT" val="374,25"/>
</p:tagLst>
</file>

<file path=ppt/tags/tag94.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84,75"/>
  <p:tag name="CDT_PROT_WIDTH" val="204,125"/>
  <p:tag name="CDT_PROT_HEIGHT" val="374,25"/>
</p:tagLst>
</file>

<file path=ppt/tags/tag95.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96.xml><?xml version="1.0" encoding="utf-8"?>
<p:tagLst xmlns:a="http://schemas.openxmlformats.org/drawingml/2006/main" xmlns:r="http://schemas.openxmlformats.org/officeDocument/2006/relationships" xmlns:p="http://schemas.openxmlformats.org/presentationml/2006/main">
  <p:tag name="CDT_PROT" val="2"/>
  <p:tag name="CDT_PROT_TOP" val="111,2501"/>
  <p:tag name="CDT_PROT_LEFT" val="42,5"/>
  <p:tag name="CDT_PROT_WIDTH" val="317,5"/>
  <p:tag name="CDT_PROT_HEIGHT" val="181,375"/>
</p:tagLst>
</file>

<file path=ppt/tags/tag97.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371,375"/>
  <p:tag name="CDT_PROT_WIDTH" val="317,5"/>
  <p:tag name="CDT_PROT_HEIGHT" val="181,375"/>
</p:tagLst>
</file>

<file path=ppt/tags/tag98.xml><?xml version="1.0" encoding="utf-8"?>
<p:tagLst xmlns:a="http://schemas.openxmlformats.org/drawingml/2006/main" xmlns:r="http://schemas.openxmlformats.org/officeDocument/2006/relationships" xmlns:p="http://schemas.openxmlformats.org/presentationml/2006/main">
  <p:tag name="CDT_PROT" val="2"/>
  <p:tag name="CDT_PROT_TOP" val="304"/>
  <p:tag name="CDT_PROT_LEFT" val="42,5"/>
  <p:tag name="CDT_PROT_WIDTH" val="317,5"/>
  <p:tag name="CDT_PROT_HEIGHT" val="181,5"/>
</p:tagLst>
</file>

<file path=ppt/tags/tag99.xml><?xml version="1.0" encoding="utf-8"?>
<p:tagLst xmlns:a="http://schemas.openxmlformats.org/drawingml/2006/main" xmlns:r="http://schemas.openxmlformats.org/officeDocument/2006/relationships" xmlns:p="http://schemas.openxmlformats.org/presentationml/2006/main">
  <p:tag name="CDT_PROT" val="2"/>
  <p:tag name="CDT_PROT_TOP" val="304"/>
  <p:tag name="CDT_PROT_LEFT" val="371,375"/>
  <p:tag name="CDT_PROT_WIDTH" val="317,5"/>
  <p:tag name="CDT_PROT_HEIGHT" val="181,5"/>
</p:tagLst>
</file>

<file path=ppt/tags/tag100.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101.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3"/>
  <p:tag name="CDT_TARGETSHAPE_NEW" val="6"/>
  <p:tag name="CDT_PROT" val="2"/>
  <p:tag name="CDT_PROT_TOP" val="111,25"/>
  <p:tag name="CDT_PROT_LEFT" val="586,8279"/>
  <p:tag name="CDT_PROT_WIDTH" val="102,0471"/>
  <p:tag name="CDT_PROT_HEIGHT" val="374,25"/>
</p:tagLst>
</file>

<file path=ppt/tags/tag102.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103.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533"/>
  <p:tag name="CDT_PROT_HEIGHT" val="374,25"/>
</p:tagLst>
</file>

<file path=ppt/tags/tag104.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3"/>
  <p:tag name="CDT_TARGETSHAPE_NEW" val="6"/>
  <p:tag name="CDT_PROT" val="2"/>
  <p:tag name="CDT_PROT_TOP" val="111,25"/>
  <p:tag name="CDT_PROT_LEFT" val="586,8279"/>
  <p:tag name="CDT_PROT_WIDTH" val="102,0471"/>
  <p:tag name="CDT_PROT_HEIGHT" val="374,25"/>
</p:tagLst>
</file>

<file path=ppt/tags/tag105.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106.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42,5"/>
  <p:tag name="CDT_PROT_WIDTH" val="260,6249"/>
  <p:tag name="CDT_PROT_HEIGHT" val="374,25"/>
</p:tagLst>
</file>

<file path=ppt/tags/tag107.xml><?xml version="1.0" encoding="utf-8"?>
<p:tagLst xmlns:a="http://schemas.openxmlformats.org/drawingml/2006/main" xmlns:r="http://schemas.openxmlformats.org/officeDocument/2006/relationships" xmlns:p="http://schemas.openxmlformats.org/presentationml/2006/main">
  <p:tag name="CDT_PROT" val="2"/>
  <p:tag name="CDT_PROT_TOP" val="111,25"/>
  <p:tag name="CDT_PROT_LEFT" val="314,4999"/>
  <p:tag name="CDT_PROT_WIDTH" val="261,0001"/>
  <p:tag name="CDT_PROT_HEIGHT" val="374,25"/>
</p:tagLst>
</file>

<file path=ppt/tags/tag108.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3"/>
  <p:tag name="CDT_TARGETSHAPE_NEW" val="6"/>
  <p:tag name="CDT_PROT" val="2"/>
  <p:tag name="CDT_PROT_TOP" val="111,25"/>
  <p:tag name="CDT_PROT_LEFT" val="586,8279"/>
  <p:tag name="CDT_PROT_WIDTH" val="102,0471"/>
  <p:tag name="CDT_PROT_HEIGHT" val="374,25"/>
</p:tagLst>
</file>

<file path=ppt/tags/tag109.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110.xml><?xml version="1.0" encoding="utf-8"?>
<p:tagLst xmlns:a="http://schemas.openxmlformats.org/drawingml/2006/main" xmlns:r="http://schemas.openxmlformats.org/officeDocument/2006/relationships" xmlns:p="http://schemas.openxmlformats.org/presentationml/2006/main">
  <p:tag name="CDT_PROT" val="2"/>
  <p:tag name="CDT_PROT_TOP" val="111,2501"/>
  <p:tag name="CDT_PROT_LEFT" val="42,5"/>
  <p:tag name="CDT_PROT_WIDTH" val="533"/>
  <p:tag name="CDT_PROT_HEIGHT" val="181,375"/>
</p:tagLst>
</file>

<file path=ppt/tags/tag111.xml><?xml version="1.0" encoding="utf-8"?>
<p:tagLst xmlns:a="http://schemas.openxmlformats.org/drawingml/2006/main" xmlns:r="http://schemas.openxmlformats.org/officeDocument/2006/relationships" xmlns:p="http://schemas.openxmlformats.org/presentationml/2006/main">
  <p:tag name="CDT_PROT" val="2"/>
  <p:tag name="CDT_PROT_TOP" val="304"/>
  <p:tag name="CDT_PROT_LEFT" val="42,5"/>
  <p:tag name="CDT_PROT_WIDTH" val="533"/>
  <p:tag name="CDT_PROT_HEIGHT" val="181,5"/>
</p:tagLst>
</file>

<file path=ppt/tags/tag11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3"/>
  <p:tag name="CDT_TARGETSHAPE_NEW" val="6"/>
  <p:tag name="CDT_PROT" val="2"/>
  <p:tag name="CDT_PROT_TOP" val="111,25"/>
  <p:tag name="CDT_PROT_LEFT" val="586,8279"/>
  <p:tag name="CDT_PROT_WIDTH" val="102,0471"/>
  <p:tag name="CDT_PROT_HEIGHT" val="374,25"/>
</p:tagLst>
</file>

<file path=ppt/tags/tag113.xml><?xml version="1.0" encoding="utf-8"?>
<p:tagLst xmlns:a="http://schemas.openxmlformats.org/drawingml/2006/main" xmlns:r="http://schemas.openxmlformats.org/officeDocument/2006/relationships" xmlns:p="http://schemas.openxmlformats.org/presentationml/2006/main">
  <p:tag name="CDT_PROT" val="2"/>
  <p:tag name="CDT_PROT_TOP" val="0"/>
  <p:tag name="CDT_PROT_LEFT" val="0"/>
  <p:tag name="CDT_PROT_WIDTH" val="720"/>
  <p:tag name="CDT_PROT_HEIGHT" val="99,87504"/>
</p:tagLst>
</file>

<file path=ppt/tags/tag114.xml><?xml version="1.0" encoding="utf-8"?>
<p:tagLst xmlns:a="http://schemas.openxmlformats.org/drawingml/2006/main" xmlns:r="http://schemas.openxmlformats.org/officeDocument/2006/relationships" xmlns:p="http://schemas.openxmlformats.org/presentationml/2006/main">
  <p:tag name="CDT_PROT" val="2"/>
  <p:tag name="CDT_PROT_TOP" val="111,2501"/>
  <p:tag name="CDT_PROT_LEFT" val="42,5"/>
  <p:tag name="CDT_PROT_WIDTH" val="260,6249"/>
  <p:tag name="CDT_PROT_HEIGHT" val="181,375"/>
</p:tagLst>
</file>

<file path=ppt/tags/tag115.xml><?xml version="1.0" encoding="utf-8"?>
<p:tagLst xmlns:a="http://schemas.openxmlformats.org/drawingml/2006/main" xmlns:r="http://schemas.openxmlformats.org/officeDocument/2006/relationships" xmlns:p="http://schemas.openxmlformats.org/presentationml/2006/main">
  <p:tag name="CDT_DELETE_ONEVENT_NEWPRES" val="False"/>
  <p:tag name="CDT_PROT" val="2"/>
  <p:tag name="CDT_PROT_TOP" val="111,2501"/>
  <p:tag name="CDT_PROT_LEFT" val="314,5"/>
  <p:tag name="CDT_PROT_WIDTH" val="261"/>
  <p:tag name="CDT_PROT_HEIGHT" val="181,375"/>
</p:tagLst>
</file>

<file path=ppt/tags/tag116.xml><?xml version="1.0" encoding="utf-8"?>
<p:tagLst xmlns:a="http://schemas.openxmlformats.org/drawingml/2006/main" xmlns:r="http://schemas.openxmlformats.org/officeDocument/2006/relationships" xmlns:p="http://schemas.openxmlformats.org/presentationml/2006/main">
  <p:tag name="CDT_DELETE_ONEVENT_NEWPRES" val="False"/>
  <p:tag name="CDT_PROT" val="2"/>
  <p:tag name="CDT_PROT_TOP" val="304"/>
  <p:tag name="CDT_PROT_LEFT" val="42,5"/>
  <p:tag name="CDT_PROT_WIDTH" val="260,6249"/>
  <p:tag name="CDT_PROT_HEIGHT" val="181,5"/>
</p:tagLst>
</file>

<file path=ppt/tags/tag117.xml><?xml version="1.0" encoding="utf-8"?>
<p:tagLst xmlns:a="http://schemas.openxmlformats.org/drawingml/2006/main" xmlns:r="http://schemas.openxmlformats.org/officeDocument/2006/relationships" xmlns:p="http://schemas.openxmlformats.org/presentationml/2006/main">
  <p:tag name="CDT_PROT" val="2"/>
  <p:tag name="CDT_PROT_TOP" val="304"/>
  <p:tag name="CDT_PROT_LEFT" val="314,4999"/>
  <p:tag name="CDT_PROT_WIDTH" val="261,0001"/>
  <p:tag name="CDT_PROT_HEIGHT" val="181,5"/>
</p:tagLst>
</file>

<file path=ppt/tags/tag118.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True"/>
  <p:tag name="CDT_LINEUNVISIBLE" val="True"/>
  <p:tag name="CDT_AUTODIALOG" val="3"/>
  <p:tag name="CDT_TARGETSHAPE_NEW" val="6"/>
  <p:tag name="CDT_PROT" val="2"/>
  <p:tag name="CDT_PROT_TOP" val="111,25"/>
  <p:tag name="CDT_PROT_LEFT" val="586,8279"/>
  <p:tag name="CDT_PROT_WIDTH" val="102,0471"/>
  <p:tag name="CDT_PROT_HEIGHT" val="374,25"/>
</p:tagLst>
</file>

<file path=ppt/tags/tag119.xml><?xml version="1.0" encoding="utf-8"?>
<p:tagLst xmlns:a="http://schemas.openxmlformats.org/drawingml/2006/main" xmlns:r="http://schemas.openxmlformats.org/officeDocument/2006/relationships" xmlns:p="http://schemas.openxmlformats.org/presentationml/2006/main">
  <p:tag name="CDT_INTERSECT_SLIDE" val="False"/>
  <p:tag name="CDT_NAVBARONTHISSLIDE" val="True"/>
  <p:tag name="CDT_DESIGNS_NAME" val="Siemens 2013 – 4:3"/>
  <p:tag name="CDT_MASTERS_NAME" val="Title (big bar down)"/>
  <p:tag name="CDT_LAYOUT_TYPE" val="1"/>
  <p:tag name="CDT_ORIGINAL_DESIGNS_NAME" val="Siemens 2013 – 4:3"/>
  <p:tag name="CDT_ORIGINAL_MASTERS_NAME" val="Title (big bar down)"/>
  <p:tag name="CDT_ORIGINAL_LAYOUT_TYPE" val="1"/>
</p:tagLst>
</file>

<file path=ppt/theme/theme1.xml><?xml version="1.0" encoding="utf-8"?>
<a:theme xmlns:a="http://schemas.openxmlformats.org/drawingml/2006/main" name="Siemens 2013 – 4:3">
  <a:themeElements>
    <a:clrScheme name="Siemens AG">
      <a:dk1>
        <a:srgbClr val="000000"/>
      </a:dk1>
      <a:lt1>
        <a:srgbClr val="FFFFFF"/>
      </a:lt1>
      <a:dk2>
        <a:srgbClr val="000000"/>
      </a:dk2>
      <a:lt2>
        <a:srgbClr val="ADBECB"/>
      </a:lt2>
      <a:accent1>
        <a:srgbClr val="879BAA"/>
      </a:accent1>
      <a:accent2>
        <a:srgbClr val="BECDD7"/>
      </a:accent2>
      <a:accent3>
        <a:srgbClr val="EB780A"/>
      </a:accent3>
      <a:accent4>
        <a:srgbClr val="641946"/>
      </a:accent4>
      <a:accent5>
        <a:srgbClr val="006487"/>
      </a:accent5>
      <a:accent6>
        <a:srgbClr val="647D2D"/>
      </a:accent6>
      <a:hlink>
        <a:srgbClr val="EB780A"/>
      </a:hlink>
      <a:folHlink>
        <a:srgbClr val="641946"/>
      </a:folHlink>
    </a:clrScheme>
    <a:fontScheme name="Siemens PPT 2007 DEU">
      <a:majorFont>
        <a:latin typeface=""/>
        <a:ea typeface="ＭＳ Ｐゴシック"/>
        <a:cs typeface=""/>
      </a:majorFont>
      <a:minorFont>
        <a:latin typefac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wrap="square" lIns="108000" tIns="54000" rIns="108000" bIns="54000" numCol="1" spcCol="72000" rtlCol="0" anchor="ctr">
        <a:noAutofit/>
      </a:bodyPr>
      <a:lstStyle>
        <a:defPPr algn="ctr">
          <a:lnSpc>
            <a:spcPct val="110000"/>
          </a:lnSpc>
          <a:spcBef>
            <a:spcPct val="0"/>
          </a:spcBef>
          <a:buFont typeface="Wingdings" charset="0"/>
          <a:buNone/>
          <a:defRPr sz="1800" b="1" dirty="0" smtClean="0">
            <a:solidFill>
              <a:schemeClr val="tx1"/>
            </a:solidFill>
          </a:defRPr>
        </a:defPPr>
      </a:lstStyle>
    </a:spDef>
    <a:lnDef>
      <a:spPr bwMode="auto">
        <a:xfrm>
          <a:off x="0" y="0"/>
          <a:ext cx="1" cy="1"/>
        </a:xfrm>
        <a:custGeom>
          <a:avLst/>
          <a:gdLst/>
          <a:ahLst/>
          <a:cxnLst/>
          <a:rect l="0" t="0" r="0" b="0"/>
          <a:pathLst/>
        </a:custGeom>
        <a:solidFill>
          <a:schemeClr val="tx2"/>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square" lIns="0" tIns="0" rIns="0" bIns="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de-DE" sz="2400" b="0" i="0" u="none" strike="noStrike" cap="none" normalizeH="0" baseline="0">
            <a:ln>
              <a:noFill/>
            </a:ln>
            <a:solidFill>
              <a:srgbClr val="000000"/>
            </a:solidFill>
            <a:effectLst/>
            <a:latin typeface="Arial" charset="0"/>
            <a:ea typeface="ヒラギノ角ゴ Pro W3" charset="0"/>
          </a:defRPr>
        </a:defPPr>
      </a:lstStyle>
    </a:lnDef>
    <a:txDef>
      <a:spPr>
        <a:noFill/>
      </a:spPr>
      <a:bodyPr wrap="square" lIns="0" tIns="0" rIns="0" bIns="0" rtlCol="0">
        <a:spAutoFit/>
      </a:bodyPr>
      <a:lstStyle>
        <a:defPPr>
          <a:lnSpc>
            <a:spcPct val="110000"/>
          </a:lnSpc>
          <a:spcBef>
            <a:spcPts val="0"/>
          </a:spcBef>
          <a:defRPr sz="1200" dirty="0" smtClean="0">
            <a:solidFill>
              <a:schemeClr val="tx1"/>
            </a:solidFill>
          </a:defRPr>
        </a:defPPr>
      </a:lstStyle>
    </a:txDef>
  </a:objectDefaults>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item1.xml><?xml version="1.0" encoding="utf-8"?>
<p4ppTags>
  <Name>Text + Index</Name>
  <PpLayout>32</PpLayout>
  <Index>8</Index>
</p4ppTags>
</file>

<file path=customXml/item2.xml><?xml version="1.0" encoding="utf-8"?>
<p4ppTags/>
</file>

<file path=customXml/item3.xml><?xml version="1.0" encoding="utf-8"?>
<p4ppTags>
  <Name>Title fullscreen (big bar up)</Name>
  <PpLayout>1</PpLayout>
  <Index>4</Index>
</p4ppTags>
</file>

<file path=customXml/item4.xml><?xml version="1.0" encoding="utf-8"?>
<p4ppTags>
  <Name>Title (big bar down)</Name>
  <PpLayout>1</PpLayout>
  <Index>1</Index>
</p4ppTags>
</file>

<file path=customXml/item5.xml><?xml version="1.0" encoding="utf-8"?>
<p4ppTags>
  <Name>Title fullscreen (big bar down)</Name>
  <PpLayout>1</PpLayout>
  <Index>3</Index>
</p4ppTags>
</file>

<file path=customXml/item6.xml><?xml version="1.0" encoding="utf-8"?>
<p4ppTags>
  <Name>Chapter title (big bar down)</Name>
  <PpLayout>1</PpLayout>
  <Index>5</Index>
</p4ppTags>
</file>

<file path=customXml/item7.xml><?xml version="1.0" encoding="utf-8"?>
<p4ppTags>
  <Name>Title (big bar up)</Name>
  <PpLayout>1</PpLayout>
  <Index>2</Index>
</p4ppTags>
</file>

<file path=customXml/item8.xml><?xml version="1.0" encoding="utf-8"?>
<p4ppTags>
  <Name>Two columns</Name>
  <PpLayout>29</PpLayout>
  <Index>12</Index>
</p4ppTags>
</file>

<file path=customXml/item9.xml><?xml version="1.0" encoding="utf-8"?>
<p4ppTags>
  <Name>One object (small)</Name>
  <PpLayout>16</PpLayout>
  <Index>11</Index>
</p4ppTags>
</file>

<file path=customXml/item10.xml><?xml version="1.0" encoding="utf-8"?>
<p4ppTags>
  <Name>Two rows + Navigation</Name>
  <PpLayout>32</PpLayout>
  <Index>19</Index>
</p4ppTags>
</file>

<file path=customXml/item11.xml><?xml version="1.0" encoding="utf-8"?>
<p4ppTags>
  <Name>1_Two rows</Name>
  <PpLayout>32</PpLayout>
  <Index>14</Index>
</p4ppTags>
</file>

<file path=customXml/item12.xml><?xml version="1.0" encoding="utf-8"?>
<p4ppTags>
  <Name>One object (small) + Navigation</Name>
  <PpLayout>32</PpLayout>
  <Index>17</Index>
</p4ppTags>
</file>

<file path=customXml/item13.xml><?xml version="1.0" encoding="utf-8"?>
<p4ppTags>
  <Name>Chapter title (big bar up)</Name>
  <PpLayout>1</PpLayout>
  <Index>6</Index>
</p4ppTags>
</file>

<file path=customXml/item14.xml><?xml version="1.0" encoding="utf-8"?>
<p4ppTags>
  <Name>Four objects</Name>
  <PpLayout>24</PpLayout>
  <Index>15</Index>
</p4ppTags>
</file>

<file path=customXml/item15.xml><?xml version="1.0" encoding="utf-8"?>
<p4ppTags>
  <Name>One object (large)</Name>
  <PpLayout>16</PpLayout>
  <Index>10</Index>
</p4ppTags>
</file>

<file path=customXml/item16.xml><?xml version="1.0" encoding="utf-8"?>
<p4ppTags>
  <Name>Free Content</Name>
  <PpLayout>11</PpLayout>
  <Index>9</Index>
</p4ppTags>
</file>

<file path=customXml/item17.xml><?xml version="1.0" encoding="utf-8"?>
<p4ppTags>
  <Name>Two rows</Name>
  <PpLayout>32</PpLayout>
  <Index>13</Index>
</p4ppTags>
</file>

<file path=customXml/item18.xml><?xml version="1.0" encoding="utf-8"?>
<p4ppTags>
  <Name>Four objects + Navigation</Name>
  <PpLayout>32</PpLayout>
  <Index>20</Index>
</p4ppTags>
</file>

<file path=customXml/item19.xml><?xml version="1.0" encoding="utf-8"?>
<p4ppTags>
  <Name>Two columns + Navigation</Name>
  <PpLayout>32</PpLayout>
  <Index>18</Index>
</p4ppTags>
</file>

<file path=customXml/item20.xml><?xml version="1.0" encoding="utf-8"?>
<p4ppTags>
  <Name>Free Content + Navigation</Name>
  <PpLayout>32</PpLayout>
  <Index>16</Index>
</p4ppTags>
</file>

<file path=customXml/item21.xml><?xml version="1.0" encoding="utf-8"?>
<p4ppTags>
  <Name>Three columns</Name>
  <PpLayout>32</PpLayout>
  <Index>14</Index>
</p4ppTags>
</file>

<file path=customXml/item22.xml><?xml version="1.0" encoding="utf-8"?>
<p4ppTags>
  <Name>Image + Index/Contact</Name>
  <PpLayout>32</PpLayout>
  <Index>7</Index>
</p4ppTags>
</file>

<file path=customXml/itemProps1.xml><?xml version="1.0" encoding="utf-8"?>
<ds:datastoreItem xmlns:ds="http://schemas.openxmlformats.org/officeDocument/2006/customXml" ds:itemID="{3FF35072-9787-4395-B0AC-06796F4EB77F}">
  <ds:schemaRefs/>
</ds:datastoreItem>
</file>

<file path=customXml/itemProps2.xml><?xml version="1.0" encoding="utf-8"?>
<ds:datastoreItem xmlns:ds="http://schemas.openxmlformats.org/officeDocument/2006/customXml" ds:itemID="{EB8A4E2E-2B8F-4B71-A368-F18362B0C85F}">
  <ds:schemaRefs/>
</ds:datastoreItem>
</file>

<file path=customXml/itemProps3.xml><?xml version="1.0" encoding="utf-8"?>
<ds:datastoreItem xmlns:ds="http://schemas.openxmlformats.org/officeDocument/2006/customXml" ds:itemID="{B3B1D281-6C65-4D54-B219-770FC4DAB8FD}">
  <ds:schemaRefs/>
</ds:datastoreItem>
</file>

<file path=customXml/itemProps4.xml><?xml version="1.0" encoding="utf-8"?>
<ds:datastoreItem xmlns:ds="http://schemas.openxmlformats.org/officeDocument/2006/customXml" ds:itemID="{A5111100-98EE-4A20-AE7B-BF136EFD1435}">
  <ds:schemaRefs/>
</ds:datastoreItem>
</file>

<file path=customXml/itemProps5.xml><?xml version="1.0" encoding="utf-8"?>
<ds:datastoreItem xmlns:ds="http://schemas.openxmlformats.org/officeDocument/2006/customXml" ds:itemID="{3C3C200F-7A0F-43B4-89A2-7EAC51E146B8}">
  <ds:schemaRefs/>
</ds:datastoreItem>
</file>

<file path=customXml/itemProps6.xml><?xml version="1.0" encoding="utf-8"?>
<ds:datastoreItem xmlns:ds="http://schemas.openxmlformats.org/officeDocument/2006/customXml" ds:itemID="{B842808A-63C4-4809-A3FE-CB9BAEDB5518}">
  <ds:schemaRefs/>
</ds:datastoreItem>
</file>

<file path=customXml/itemProps7.xml><?xml version="1.0" encoding="utf-8"?>
<ds:datastoreItem xmlns:ds="http://schemas.openxmlformats.org/officeDocument/2006/customXml" ds:itemID="{CFC38D5C-AE5F-469A-AD97-B720F366B1CB}">
  <ds:schemaRefs/>
</ds:datastoreItem>
</file>

<file path=customXml/itemProps8.xml><?xml version="1.0" encoding="utf-8"?>
<ds:datastoreItem xmlns:ds="http://schemas.openxmlformats.org/officeDocument/2006/customXml" ds:itemID="{5DED66E8-CCCD-4A02-996E-D5D9017C22E0}">
  <ds:schemaRefs/>
</ds:datastoreItem>
</file>

<file path=customXml/itemProps9.xml><?xml version="1.0" encoding="utf-8"?>
<ds:datastoreItem xmlns:ds="http://schemas.openxmlformats.org/officeDocument/2006/customXml" ds:itemID="{1D21753F-2754-4ED2-A2CB-78BF3FB2865E}">
  <ds:schemaRefs/>
</ds:datastoreItem>
</file>

<file path=customXml/itemProps10.xml><?xml version="1.0" encoding="utf-8"?>
<ds:datastoreItem xmlns:ds="http://schemas.openxmlformats.org/officeDocument/2006/customXml" ds:itemID="{91321DA8-4787-42F9-B431-20BE2B8E8CFA}">
  <ds:schemaRefs/>
</ds:datastoreItem>
</file>

<file path=customXml/itemProps11.xml><?xml version="1.0" encoding="utf-8"?>
<ds:datastoreItem xmlns:ds="http://schemas.openxmlformats.org/officeDocument/2006/customXml" ds:itemID="{9C85B323-8697-4319-B012-CB7EF0B99A9B}">
  <ds:schemaRefs/>
</ds:datastoreItem>
</file>

<file path=customXml/itemProps12.xml><?xml version="1.0" encoding="utf-8"?>
<ds:datastoreItem xmlns:ds="http://schemas.openxmlformats.org/officeDocument/2006/customXml" ds:itemID="{D76D7041-CBAA-47E6-9D26-EFF89B25F35C}">
  <ds:schemaRefs/>
</ds:datastoreItem>
</file>

<file path=customXml/itemProps13.xml><?xml version="1.0" encoding="utf-8"?>
<ds:datastoreItem xmlns:ds="http://schemas.openxmlformats.org/officeDocument/2006/customXml" ds:itemID="{EFCAE600-FA5F-4AE5-B732-F9AB03D51820}">
  <ds:schemaRefs/>
</ds:datastoreItem>
</file>

<file path=customXml/itemProps14.xml><?xml version="1.0" encoding="utf-8"?>
<ds:datastoreItem xmlns:ds="http://schemas.openxmlformats.org/officeDocument/2006/customXml" ds:itemID="{DF615B3B-0AA2-4A12-84A5-4A53F99B524E}">
  <ds:schemaRefs/>
</ds:datastoreItem>
</file>

<file path=customXml/itemProps15.xml><?xml version="1.0" encoding="utf-8"?>
<ds:datastoreItem xmlns:ds="http://schemas.openxmlformats.org/officeDocument/2006/customXml" ds:itemID="{AA004A45-EFAF-4A9B-8FAF-B6FACA8B75CE}">
  <ds:schemaRefs/>
</ds:datastoreItem>
</file>

<file path=customXml/itemProps16.xml><?xml version="1.0" encoding="utf-8"?>
<ds:datastoreItem xmlns:ds="http://schemas.openxmlformats.org/officeDocument/2006/customXml" ds:itemID="{EB9694BB-221C-4E15-A7C9-203B766638CE}">
  <ds:schemaRefs/>
</ds:datastoreItem>
</file>

<file path=customXml/itemProps17.xml><?xml version="1.0" encoding="utf-8"?>
<ds:datastoreItem xmlns:ds="http://schemas.openxmlformats.org/officeDocument/2006/customXml" ds:itemID="{B341031C-DF69-4A64-9B2B-12371A08AC58}">
  <ds:schemaRefs/>
</ds:datastoreItem>
</file>

<file path=customXml/itemProps18.xml><?xml version="1.0" encoding="utf-8"?>
<ds:datastoreItem xmlns:ds="http://schemas.openxmlformats.org/officeDocument/2006/customXml" ds:itemID="{588D3410-A9B4-4548-8C7E-BC26DA73704D}">
  <ds:schemaRefs/>
</ds:datastoreItem>
</file>

<file path=customXml/itemProps19.xml><?xml version="1.0" encoding="utf-8"?>
<ds:datastoreItem xmlns:ds="http://schemas.openxmlformats.org/officeDocument/2006/customXml" ds:itemID="{37815CEA-42C4-4EBE-B2C5-949DF4BD96DF}">
  <ds:schemaRefs/>
</ds:datastoreItem>
</file>

<file path=customXml/itemProps20.xml><?xml version="1.0" encoding="utf-8"?>
<ds:datastoreItem xmlns:ds="http://schemas.openxmlformats.org/officeDocument/2006/customXml" ds:itemID="{08CF5312-C8CE-42A4-B96B-D9FCC95FBDB3}">
  <ds:schemaRefs/>
</ds:datastoreItem>
</file>

<file path=customXml/itemProps21.xml><?xml version="1.0" encoding="utf-8"?>
<ds:datastoreItem xmlns:ds="http://schemas.openxmlformats.org/officeDocument/2006/customXml" ds:itemID="{BC34F54B-3874-4AF0-9415-8D255EF26171}">
  <ds:schemaRefs/>
</ds:datastoreItem>
</file>

<file path=customXml/itemProps22.xml><?xml version="1.0" encoding="utf-8"?>
<ds:datastoreItem xmlns:ds="http://schemas.openxmlformats.org/officeDocument/2006/customXml" ds:itemID="{83EE303D-C4B5-487A-A4B6-FEFDCEB82565}">
  <ds:schemaRefs/>
</ds:datastoreItem>
</file>

<file path=docProps/app.xml><?xml version="1.0" encoding="utf-8"?>
<Properties xmlns="http://schemas.openxmlformats.org/officeDocument/2006/extended-properties" xmlns:vt="http://schemas.openxmlformats.org/officeDocument/2006/docPropsVTypes">
  <Template/>
  <TotalTime>548</TotalTime>
  <Words>329</Words>
  <Application>Microsoft Office PowerPoint</Application>
  <PresentationFormat>On-screen Show (4:3)</PresentationFormat>
  <Paragraphs>54</Paragraphs>
  <Slides>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ＭＳ Ｐゴシック</vt:lpstr>
      <vt:lpstr>Arial</vt:lpstr>
      <vt:lpstr>Wingdings</vt:lpstr>
      <vt:lpstr>ヒラギノ角ゴ Pro W3</vt:lpstr>
      <vt:lpstr>Siemens 2013 – 4:3</vt:lpstr>
      <vt:lpstr>The Human Body  Part 1: Skeleton-Muscular System</vt:lpstr>
      <vt:lpstr>The Human Body</vt:lpstr>
      <vt:lpstr>The Human Body</vt:lpstr>
      <vt:lpstr>The Human Body</vt:lpstr>
      <vt:lpstr>The Human Body </vt:lpstr>
      <vt:lpstr>The Human Body </vt:lpstr>
      <vt:lpstr>The Human Body </vt:lpstr>
      <vt:lpstr>The Human Body </vt:lpstr>
      <vt:lpstr>The Human Body</vt:lpstr>
    </vt:vector>
  </TitlesOfParts>
  <Company>SIEMENS AG</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Siemens Corporate Design PowerPoint-Templates</dc:title>
  <dc:creator>Racheal Fudge</dc:creator>
  <cp:lastModifiedBy>glillywhite</cp:lastModifiedBy>
  <cp:revision>70</cp:revision>
  <cp:lastPrinted>2020-06-02T13:11:42Z</cp:lastPrinted>
  <dcterms:created xsi:type="dcterms:W3CDTF">2006-04-07T10:01:45Z</dcterms:created>
  <dcterms:modified xsi:type="dcterms:W3CDTF">2020-06-02T13:33:51Z</dcterms:modified>
  <dc:language>English</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y fmtid="{D5CDD505-2E9C-101B-9397-08002B2CF9AE}" pid="3" name="Release date">
    <vt:lpwstr>June 2013</vt:lpwstr>
  </property>
  <property fmtid="{D5CDD505-2E9C-101B-9397-08002B2CF9AE}" pid="4" name="Office version">
    <vt:lpwstr>2007/2010</vt:lpwstr>
  </property>
  <property fmtid="{D5CDD505-2E9C-101B-9397-08002B2CF9AE}" pid="5" name="Release version">
    <vt:lpwstr>2.0.1</vt:lpwstr>
  </property>
</Properties>
</file>