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E95F-F908-4A6C-9510-08FDE7D00C45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01E2A-CEC5-4E2D-9F61-AD51D209EF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16121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E95F-F908-4A6C-9510-08FDE7D00C45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01E2A-CEC5-4E2D-9F61-AD51D209EF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0756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E95F-F908-4A6C-9510-08FDE7D00C45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01E2A-CEC5-4E2D-9F61-AD51D209EF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3082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E95F-F908-4A6C-9510-08FDE7D00C45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01E2A-CEC5-4E2D-9F61-AD51D209EF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32200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E95F-F908-4A6C-9510-08FDE7D00C45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01E2A-CEC5-4E2D-9F61-AD51D209EF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5074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E95F-F908-4A6C-9510-08FDE7D00C45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01E2A-CEC5-4E2D-9F61-AD51D209EF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11066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E95F-F908-4A6C-9510-08FDE7D00C45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01E2A-CEC5-4E2D-9F61-AD51D209EF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17570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E95F-F908-4A6C-9510-08FDE7D00C45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01E2A-CEC5-4E2D-9F61-AD51D209EF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9199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E95F-F908-4A6C-9510-08FDE7D00C45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01E2A-CEC5-4E2D-9F61-AD51D209EF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75627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E95F-F908-4A6C-9510-08FDE7D00C45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01E2A-CEC5-4E2D-9F61-AD51D209EF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9581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E95F-F908-4A6C-9510-08FDE7D00C45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01E2A-CEC5-4E2D-9F61-AD51D209EF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40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75E95F-F908-4A6C-9510-08FDE7D00C45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601E2A-CEC5-4E2D-9F61-AD51D209EF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604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62871"/>
            <a:ext cx="10216005" cy="6495129"/>
          </a:xfrm>
        </p:spPr>
      </p:pic>
    </p:spTree>
    <p:extLst>
      <p:ext uri="{BB962C8B-B14F-4D97-AF65-F5344CB8AC3E}">
        <p14:creationId xmlns:p14="http://schemas.microsoft.com/office/powerpoint/2010/main" val="40396433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836" y="0"/>
            <a:ext cx="10086109" cy="6715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3034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565" y="221673"/>
            <a:ext cx="10516798" cy="6448255"/>
          </a:xfrm>
        </p:spPr>
      </p:pic>
    </p:spTree>
    <p:extLst>
      <p:ext uri="{BB962C8B-B14F-4D97-AF65-F5344CB8AC3E}">
        <p14:creationId xmlns:p14="http://schemas.microsoft.com/office/powerpoint/2010/main" val="1934912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733" y="286328"/>
            <a:ext cx="10125903" cy="6407139"/>
          </a:xfrm>
        </p:spPr>
      </p:pic>
    </p:spTree>
    <p:extLst>
      <p:ext uri="{BB962C8B-B14F-4D97-AF65-F5344CB8AC3E}">
        <p14:creationId xmlns:p14="http://schemas.microsoft.com/office/powerpoint/2010/main" val="29032536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008" y="365125"/>
            <a:ext cx="10097983" cy="6322778"/>
          </a:xfrm>
        </p:spPr>
      </p:pic>
    </p:spTree>
    <p:extLst>
      <p:ext uri="{BB962C8B-B14F-4D97-AF65-F5344CB8AC3E}">
        <p14:creationId xmlns:p14="http://schemas.microsoft.com/office/powerpoint/2010/main" val="31233396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St Mary's Junior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neckett</dc:creator>
  <cp:lastModifiedBy>neckett</cp:lastModifiedBy>
  <cp:revision>1</cp:revision>
  <dcterms:created xsi:type="dcterms:W3CDTF">2020-05-11T09:12:54Z</dcterms:created>
  <dcterms:modified xsi:type="dcterms:W3CDTF">2020-05-11T09:13:40Z</dcterms:modified>
</cp:coreProperties>
</file>