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65" r:id="rId4"/>
    <p:sldId id="256" r:id="rId5"/>
    <p:sldId id="260" r:id="rId6"/>
    <p:sldId id="257" r:id="rId7"/>
    <p:sldId id="262" r:id="rId8"/>
    <p:sldId id="263" r:id="rId9"/>
    <p:sldId id="266" r:id="rId10"/>
    <p:sldId id="261"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156950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1193619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4110903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3841646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684114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2222667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2435391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3840680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69902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1671547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CD3D9D-C3FD-4611-BF13-AE9864AD56E7}" type="datetimeFigureOut">
              <a:rPr lang="en-GB" smtClean="0"/>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BEE625C-FCDB-42FC-BF8B-694CCB3DFD6E}" type="slidenum">
              <a:rPr lang="en-GB" smtClean="0"/>
              <a:t>‹#›</a:t>
            </a:fld>
            <a:endParaRPr lang="en-GB" dirty="0"/>
          </a:p>
        </p:txBody>
      </p:sp>
    </p:spTree>
    <p:extLst>
      <p:ext uri="{BB962C8B-B14F-4D97-AF65-F5344CB8AC3E}">
        <p14:creationId xmlns:p14="http://schemas.microsoft.com/office/powerpoint/2010/main" val="16188689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6A11BDB1-148F-40E4-95BF-2F31EA689CE6}"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949329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E12B4BF0-4FC0-4F6B-B1DB-4BA21B0B313F}"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3501993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9781D59B-2763-4CE3-B3D4-0CB01EFA4219}"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3251638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A71150EA-A901-4C0A-8B61-0C6E13491DC8}"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277216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8"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9"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F1B47815-0122-45C9-8A03-A6735FB7132F}"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3986696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4"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5"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8460F60D-D58C-40CA-92A2-ED7B5DE31FC4}"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15069406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3"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4"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933D4AA3-2FC4-4A9B-A0A9-A9EC84794D0A}"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25554638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62109AA4-84F3-4B69-9C15-4E06E0D63F67}"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18313438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6D58A188-7491-4FE2-BD62-5A34538955F6}"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38035925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3306FDD9-A0E7-4097-8994-B7DDCD16B1FD}"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41969910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GB" dirty="0">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942B1B45-0494-4917-8AD9-93AD2E062DC7}"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953890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CD3D9D-C3FD-4611-BF13-AE9864AD56E7}" type="datetimeFigureOut">
              <a:rPr lang="en-GB" smtClean="0"/>
              <a:t>28/02/2021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EE625C-FCDB-42FC-BF8B-694CCB3DFD6E}" type="slidenum">
              <a:rPr lang="en-GB" smtClean="0"/>
              <a:t>‹#›</a:t>
            </a:fld>
            <a:endParaRPr lang="en-GB" dirty="0"/>
          </a:p>
        </p:txBody>
      </p:sp>
    </p:spTree>
    <p:extLst>
      <p:ext uri="{BB962C8B-B14F-4D97-AF65-F5344CB8AC3E}">
        <p14:creationId xmlns:p14="http://schemas.microsoft.com/office/powerpoint/2010/main" val="3291058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endParaRPr lang="en-GB" dirty="0">
              <a:solidFill>
                <a:prstClr val="white">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GB" dirty="0">
              <a:solidFill>
                <a:prstClr val="white">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fontAlgn="base">
              <a:spcBef>
                <a:spcPct val="0"/>
              </a:spcBef>
              <a:spcAft>
                <a:spcPct val="0"/>
              </a:spcAft>
              <a:defRPr/>
            </a:pPr>
            <a:fld id="{17769179-4058-45DA-8777-D69B2A4159FB}" type="slidenum">
              <a:rPr lang="en-GB" altLang="en-US" smtClean="0">
                <a:latin typeface="Arial" panose="020B0604020202020204" pitchFamily="34" charset="0"/>
              </a:rPr>
              <a:pPr fontAlgn="base">
                <a:spcBef>
                  <a:spcPct val="0"/>
                </a:spcBef>
                <a:spcAft>
                  <a:spcPct val="0"/>
                </a:spcAft>
                <a:defRPr/>
              </a:pPr>
              <a:t>‹#›</a:t>
            </a:fld>
            <a:endParaRPr lang="en-GB" altLang="en-US" dirty="0">
              <a:latin typeface="Arial" panose="020B0604020202020204" pitchFamily="34" charset="0"/>
            </a:endParaRPr>
          </a:p>
        </p:txBody>
      </p:sp>
    </p:spTree>
    <p:extLst>
      <p:ext uri="{BB962C8B-B14F-4D97-AF65-F5344CB8AC3E}">
        <p14:creationId xmlns:p14="http://schemas.microsoft.com/office/powerpoint/2010/main" val="344782717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hyperlink" Target="https://youtu.be/fEfpqMP0xuw"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WordArt 3"/>
          <p:cNvSpPr>
            <a:spLocks noChangeArrowheads="1" noChangeShapeType="1" noTextEdit="1"/>
          </p:cNvSpPr>
          <p:nvPr/>
        </p:nvSpPr>
        <p:spPr bwMode="auto">
          <a:xfrm>
            <a:off x="2279651" y="260350"/>
            <a:ext cx="7745413" cy="1239838"/>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GB" sz="3600" kern="10" dirty="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panose="020B0A04020102020204" pitchFamily="34" charset="0"/>
              </a:rPr>
              <a:t>Perseverance</a:t>
            </a:r>
          </a:p>
        </p:txBody>
      </p:sp>
      <p:sp>
        <p:nvSpPr>
          <p:cNvPr id="13315" name="TextBox 4"/>
          <p:cNvSpPr txBox="1">
            <a:spLocks noChangeArrowheads="1"/>
          </p:cNvSpPr>
          <p:nvPr/>
        </p:nvSpPr>
        <p:spPr bwMode="auto">
          <a:xfrm>
            <a:off x="1830389" y="5732463"/>
            <a:ext cx="86439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1800" dirty="0">
                <a:solidFill>
                  <a:prstClr val="white"/>
                </a:solidFill>
              </a:rPr>
              <a:t>UNCRC: Article 1 – Every child has rights under the UNCRC so you have the responsibility to respect each other</a:t>
            </a:r>
            <a:endParaRPr lang="en-GB" altLang="en-US" sz="1800" dirty="0">
              <a:solidFill>
                <a:prstClr val="white"/>
              </a:solidFill>
              <a:latin typeface="Arial" panose="020B0604020202020204" pitchFamily="34" charset="0"/>
            </a:endParaRPr>
          </a:p>
        </p:txBody>
      </p:sp>
      <p:pic>
        <p:nvPicPr>
          <p:cNvPr id="1331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48214" y="1601789"/>
            <a:ext cx="2808287" cy="413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Box 4"/>
          <p:cNvSpPr txBox="1">
            <a:spLocks noChangeArrowheads="1"/>
          </p:cNvSpPr>
          <p:nvPr/>
        </p:nvSpPr>
        <p:spPr bwMode="auto">
          <a:xfrm>
            <a:off x="8183563" y="4440238"/>
            <a:ext cx="27368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n-GB" altLang="en-US" sz="3600" dirty="0">
                <a:solidFill>
                  <a:prstClr val="white"/>
                </a:solidFill>
              </a:rPr>
              <a:t>Matthew 4:1-11</a:t>
            </a:r>
            <a:endParaRPr lang="en-GB" altLang="en-US" dirty="0">
              <a:solidFill>
                <a:prstClr val="white"/>
              </a:solidFill>
            </a:endParaRPr>
          </a:p>
        </p:txBody>
      </p:sp>
    </p:spTree>
    <p:extLst>
      <p:ext uri="{BB962C8B-B14F-4D97-AF65-F5344CB8AC3E}">
        <p14:creationId xmlns:p14="http://schemas.microsoft.com/office/powerpoint/2010/main" val="1794363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dirty="0" smtClean="0"/>
              <a:t>Good Morning St Mary’s</a:t>
            </a:r>
            <a:endParaRPr lang="en-GB" sz="6000" b="1" dirty="0"/>
          </a:p>
        </p:txBody>
      </p:sp>
      <p:sp>
        <p:nvSpPr>
          <p:cNvPr id="3" name="Content Placeholder 2"/>
          <p:cNvSpPr>
            <a:spLocks noGrp="1"/>
          </p:cNvSpPr>
          <p:nvPr>
            <p:ph idx="1"/>
          </p:nvPr>
        </p:nvSpPr>
        <p:spPr/>
        <p:txBody>
          <a:bodyPr/>
          <a:lstStyle/>
          <a:p>
            <a:pPr marL="0" indent="0" algn="ctr">
              <a:buNone/>
            </a:pPr>
            <a:r>
              <a:rPr lang="en-GB" dirty="0" smtClean="0"/>
              <a:t>Click here for an introduction from Mrs Lillywhite</a:t>
            </a:r>
            <a:endParaRPr lang="en-GB" dirty="0"/>
          </a:p>
        </p:txBody>
      </p:sp>
      <p:sp>
        <p:nvSpPr>
          <p:cNvPr id="4" name="Rectangle 3"/>
          <p:cNvSpPr/>
          <p:nvPr/>
        </p:nvSpPr>
        <p:spPr>
          <a:xfrm>
            <a:off x="2824480" y="3244334"/>
            <a:ext cx="6238240" cy="1200329"/>
          </a:xfrm>
          <a:prstGeom prst="rect">
            <a:avLst/>
          </a:prstGeom>
        </p:spPr>
        <p:txBody>
          <a:bodyPr wrap="square">
            <a:spAutoFit/>
          </a:bodyPr>
          <a:lstStyle/>
          <a:p>
            <a:pPr algn="ctr"/>
            <a:r>
              <a:rPr lang="en-GB" sz="3600" dirty="0">
                <a:hlinkClick r:id="rId2"/>
              </a:rPr>
              <a:t>https://</a:t>
            </a:r>
            <a:r>
              <a:rPr lang="en-GB" sz="3600" dirty="0" smtClean="0">
                <a:hlinkClick r:id="rId2"/>
              </a:rPr>
              <a:t>youtu.be/fEfpqMP0xuw</a:t>
            </a:r>
            <a:endParaRPr lang="en-GB" sz="3600" dirty="0" smtClean="0"/>
          </a:p>
          <a:p>
            <a:pPr algn="ctr"/>
            <a:endParaRPr lang="en-GB" sz="3600" dirty="0"/>
          </a:p>
        </p:txBody>
      </p:sp>
    </p:spTree>
    <p:extLst>
      <p:ext uri="{BB962C8B-B14F-4D97-AF65-F5344CB8AC3E}">
        <p14:creationId xmlns:p14="http://schemas.microsoft.com/office/powerpoint/2010/main" val="3939681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272" y="185341"/>
            <a:ext cx="11259127" cy="1846659"/>
          </a:xfrm>
          <a:prstGeom prst="rect">
            <a:avLst/>
          </a:prstGeom>
        </p:spPr>
        <p:txBody>
          <a:bodyPr wrap="square">
            <a:spAutoFit/>
          </a:bodyPr>
          <a:lstStyle/>
          <a:p>
            <a:pPr algn="ctr"/>
            <a:r>
              <a:rPr lang="en-GB" sz="2400" b="1" dirty="0" smtClean="0"/>
              <a:t>Think about these questions and share your ideas with your family or friends in school.</a:t>
            </a:r>
          </a:p>
          <a:p>
            <a:endParaRPr lang="en-GB" dirty="0"/>
          </a:p>
          <a:p>
            <a:endParaRPr lang="en-GB" dirty="0" smtClean="0"/>
          </a:p>
          <a:p>
            <a:endParaRPr lang="en-GB" dirty="0"/>
          </a:p>
          <a:p>
            <a:endParaRPr lang="en-GB" dirty="0"/>
          </a:p>
          <a:p>
            <a:endParaRPr lang="en-GB" dirty="0" smtClean="0"/>
          </a:p>
        </p:txBody>
      </p:sp>
      <p:sp>
        <p:nvSpPr>
          <p:cNvPr id="2" name="Oval Callout 1"/>
          <p:cNvSpPr/>
          <p:nvPr/>
        </p:nvSpPr>
        <p:spPr>
          <a:xfrm>
            <a:off x="230909" y="544946"/>
            <a:ext cx="3657600" cy="2410691"/>
          </a:xfrm>
          <a:prstGeom prst="wedgeEllipseCallout">
            <a:avLst>
              <a:gd name="adj1" fmla="val 74874"/>
              <a:gd name="adj2" fmla="val 4564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What’s your favourite food? Why? </a:t>
            </a:r>
          </a:p>
        </p:txBody>
      </p:sp>
      <p:sp>
        <p:nvSpPr>
          <p:cNvPr id="3" name="Oval Callout 2"/>
          <p:cNvSpPr/>
          <p:nvPr/>
        </p:nvSpPr>
        <p:spPr>
          <a:xfrm>
            <a:off x="650240" y="2955637"/>
            <a:ext cx="5588000" cy="2591723"/>
          </a:xfrm>
          <a:prstGeom prst="wedgeEllipseCallout">
            <a:avLst>
              <a:gd name="adj1" fmla="val 64734"/>
              <a:gd name="adj2" fmla="val 2904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t>Do you prefer eating by yourself or sharing with other people?</a:t>
            </a:r>
          </a:p>
        </p:txBody>
      </p:sp>
      <p:sp>
        <p:nvSpPr>
          <p:cNvPr id="5" name="Oval Callout 4"/>
          <p:cNvSpPr/>
          <p:nvPr/>
        </p:nvSpPr>
        <p:spPr>
          <a:xfrm>
            <a:off x="5569527" y="646546"/>
            <a:ext cx="4082473" cy="2309091"/>
          </a:xfrm>
          <a:prstGeom prst="wedgeEllipseCallout">
            <a:avLst>
              <a:gd name="adj1" fmla="val -43538"/>
              <a:gd name="adj2" fmla="val 488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What would you eat for a special celebration? </a:t>
            </a:r>
          </a:p>
        </p:txBody>
      </p:sp>
      <p:sp>
        <p:nvSpPr>
          <p:cNvPr id="6" name="Rectangle 5"/>
          <p:cNvSpPr/>
          <p:nvPr/>
        </p:nvSpPr>
        <p:spPr>
          <a:xfrm>
            <a:off x="650240" y="5772541"/>
            <a:ext cx="11369040" cy="830997"/>
          </a:xfrm>
          <a:prstGeom prst="rect">
            <a:avLst/>
          </a:prstGeom>
        </p:spPr>
        <p:txBody>
          <a:bodyPr wrap="square">
            <a:spAutoFit/>
          </a:bodyPr>
          <a:lstStyle/>
          <a:p>
            <a:r>
              <a:rPr lang="en-GB" sz="2400" b="1" dirty="0"/>
              <a:t>During Lent Christians sometimes decide to give up sweets or chocolate. This reminds them of when Jesus was in the wilderness and went without food – for forty days.</a:t>
            </a:r>
          </a:p>
        </p:txBody>
      </p:sp>
      <p:sp>
        <p:nvSpPr>
          <p:cNvPr id="7" name="Oval Callout 6"/>
          <p:cNvSpPr/>
          <p:nvPr/>
        </p:nvSpPr>
        <p:spPr>
          <a:xfrm>
            <a:off x="7573818" y="2685165"/>
            <a:ext cx="4438997" cy="3038763"/>
          </a:xfrm>
          <a:prstGeom prst="wedgeEllipseCallout">
            <a:avLst>
              <a:gd name="adj1" fmla="val -61261"/>
              <a:gd name="adj2" fmla="val 35418"/>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70C0"/>
                </a:solidFill>
              </a:rPr>
              <a:t>What would it be like to go without food? For a whole day? For longer? What would be the hardest thing?</a:t>
            </a:r>
          </a:p>
        </p:txBody>
      </p:sp>
    </p:spTree>
    <p:extLst>
      <p:ext uri="{BB962C8B-B14F-4D97-AF65-F5344CB8AC3E}">
        <p14:creationId xmlns:p14="http://schemas.microsoft.com/office/powerpoint/2010/main" val="1056286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714342" y="0"/>
            <a:ext cx="4639458" cy="6852498"/>
          </a:xfrm>
          <a:prstGeom prst="rect">
            <a:avLst/>
          </a:prstGeom>
        </p:spPr>
      </p:pic>
      <p:sp>
        <p:nvSpPr>
          <p:cNvPr id="5" name="Rectangle 4"/>
          <p:cNvSpPr/>
          <p:nvPr/>
        </p:nvSpPr>
        <p:spPr>
          <a:xfrm>
            <a:off x="249381" y="1156962"/>
            <a:ext cx="5126183" cy="4524315"/>
          </a:xfrm>
          <a:prstGeom prst="rect">
            <a:avLst/>
          </a:prstGeom>
        </p:spPr>
        <p:txBody>
          <a:bodyPr wrap="square">
            <a:spAutoFit/>
          </a:bodyPr>
          <a:lstStyle/>
          <a:p>
            <a:pPr algn="ctr"/>
            <a:r>
              <a:rPr lang="en-GB" sz="4800" b="1" dirty="0" smtClean="0"/>
              <a:t>This week’s reflection is based on a painting by Julie Lonneman, an American Catholic artist.</a:t>
            </a:r>
            <a:endParaRPr lang="en-GB" sz="4800" b="1" dirty="0"/>
          </a:p>
        </p:txBody>
      </p:sp>
    </p:spTree>
    <p:extLst>
      <p:ext uri="{BB962C8B-B14F-4D97-AF65-F5344CB8AC3E}">
        <p14:creationId xmlns:p14="http://schemas.microsoft.com/office/powerpoint/2010/main" val="3417660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69454" y="7852"/>
            <a:ext cx="4641273" cy="6850148"/>
          </a:xfrm>
          <a:prstGeom prst="rect">
            <a:avLst/>
          </a:prstGeom>
        </p:spPr>
      </p:pic>
      <p:sp>
        <p:nvSpPr>
          <p:cNvPr id="5" name="Rectangle 4"/>
          <p:cNvSpPr/>
          <p:nvPr/>
        </p:nvSpPr>
        <p:spPr>
          <a:xfrm>
            <a:off x="5698835" y="695374"/>
            <a:ext cx="5504874" cy="5970865"/>
          </a:xfrm>
          <a:prstGeom prst="rect">
            <a:avLst/>
          </a:prstGeom>
        </p:spPr>
        <p:txBody>
          <a:bodyPr wrap="square">
            <a:spAutoFit/>
          </a:bodyPr>
          <a:lstStyle/>
          <a:p>
            <a:r>
              <a:rPr lang="en-GB" sz="2800" dirty="0" smtClean="0"/>
              <a:t>Look at this painting of Jesus in the desert (wilderness). </a:t>
            </a:r>
          </a:p>
          <a:p>
            <a:endParaRPr lang="en-GB" sz="2800" dirty="0" smtClean="0"/>
          </a:p>
          <a:p>
            <a:r>
              <a:rPr lang="en-GB" sz="2800" dirty="0" smtClean="0"/>
              <a:t>What do you notice about it? </a:t>
            </a:r>
          </a:p>
          <a:p>
            <a:endParaRPr lang="en-GB" sz="2800" dirty="0" smtClean="0"/>
          </a:p>
          <a:p>
            <a:r>
              <a:rPr lang="en-GB" sz="2800" dirty="0" smtClean="0"/>
              <a:t>What else can you see? </a:t>
            </a:r>
          </a:p>
          <a:p>
            <a:endParaRPr lang="en-GB" sz="2800" dirty="0" smtClean="0"/>
          </a:p>
          <a:p>
            <a:r>
              <a:rPr lang="en-GB" sz="2800" dirty="0" smtClean="0"/>
              <a:t>Can you spot something that no one else in the class or at home with you will have noticed?</a:t>
            </a:r>
          </a:p>
          <a:p>
            <a:endParaRPr lang="en-GB" sz="2800" dirty="0"/>
          </a:p>
          <a:p>
            <a:r>
              <a:rPr lang="en-GB" sz="2800" dirty="0" smtClean="0"/>
              <a:t>There are no right or wrong answers!</a:t>
            </a:r>
          </a:p>
          <a:p>
            <a:endParaRPr lang="en-GB" dirty="0" smtClean="0"/>
          </a:p>
        </p:txBody>
      </p:sp>
    </p:spTree>
    <p:extLst>
      <p:ext uri="{BB962C8B-B14F-4D97-AF65-F5344CB8AC3E}">
        <p14:creationId xmlns:p14="http://schemas.microsoft.com/office/powerpoint/2010/main" val="642807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15345" y="188833"/>
            <a:ext cx="6631709" cy="6370975"/>
          </a:xfrm>
          <a:prstGeom prst="rect">
            <a:avLst/>
          </a:prstGeom>
        </p:spPr>
        <p:txBody>
          <a:bodyPr wrap="square">
            <a:spAutoFit/>
          </a:bodyPr>
          <a:lstStyle/>
          <a:p>
            <a:r>
              <a:rPr lang="en-GB" sz="2400" dirty="0" smtClean="0"/>
              <a:t>The painting shows Jesus being tempted to turn stones to bread. </a:t>
            </a:r>
          </a:p>
          <a:p>
            <a:r>
              <a:rPr lang="en-GB" sz="2400" dirty="0" smtClean="0"/>
              <a:t>What do you think Jesus meant when he said, ‘Life is more than just food’? That’s a striking thing for someone to say who hasn’t eaten for forty days! </a:t>
            </a:r>
          </a:p>
          <a:p>
            <a:endParaRPr lang="en-GB" sz="2400" dirty="0"/>
          </a:p>
          <a:p>
            <a:r>
              <a:rPr lang="en-GB" sz="2400" dirty="0" smtClean="0"/>
              <a:t>What things do you think Jesus thought were more important than food?</a:t>
            </a:r>
          </a:p>
          <a:p>
            <a:endParaRPr lang="en-GB" sz="2400" dirty="0" smtClean="0"/>
          </a:p>
          <a:p>
            <a:r>
              <a:rPr lang="en-GB" sz="2400" dirty="0" smtClean="0"/>
              <a:t>What do you think life is about? </a:t>
            </a:r>
          </a:p>
          <a:p>
            <a:r>
              <a:rPr lang="en-GB" sz="2400" dirty="0" smtClean="0"/>
              <a:t>Being happy? </a:t>
            </a:r>
          </a:p>
          <a:p>
            <a:r>
              <a:rPr lang="en-GB" sz="2400" dirty="0" smtClean="0"/>
              <a:t>Helping others? </a:t>
            </a:r>
          </a:p>
          <a:p>
            <a:r>
              <a:rPr lang="en-GB" sz="2400" dirty="0" smtClean="0"/>
              <a:t>Making the world a better place? </a:t>
            </a:r>
          </a:p>
          <a:p>
            <a:r>
              <a:rPr lang="en-GB" sz="2400" dirty="0" smtClean="0"/>
              <a:t>Enjoying yourself? </a:t>
            </a:r>
          </a:p>
          <a:p>
            <a:r>
              <a:rPr lang="en-GB" sz="2400" dirty="0" smtClean="0"/>
              <a:t>Living life to the full?</a:t>
            </a:r>
          </a:p>
          <a:p>
            <a:endParaRPr lang="en-GB" sz="2400" dirty="0"/>
          </a:p>
          <a:p>
            <a:r>
              <a:rPr lang="en-GB" sz="2400" dirty="0" smtClean="0"/>
              <a:t>What else do you think is important in life?</a:t>
            </a:r>
            <a:endParaRPr lang="en-GB" sz="2400" dirty="0"/>
          </a:p>
        </p:txBody>
      </p:sp>
      <p:pic>
        <p:nvPicPr>
          <p:cNvPr id="5" name="Picture 4"/>
          <p:cNvPicPr>
            <a:picLocks noChangeAspect="1"/>
          </p:cNvPicPr>
          <p:nvPr/>
        </p:nvPicPr>
        <p:blipFill>
          <a:blip r:embed="rId2"/>
          <a:stretch>
            <a:fillRect/>
          </a:stretch>
        </p:blipFill>
        <p:spPr>
          <a:xfrm>
            <a:off x="254168" y="76642"/>
            <a:ext cx="4645555" cy="6852498"/>
          </a:xfrm>
          <a:prstGeom prst="rect">
            <a:avLst/>
          </a:prstGeom>
        </p:spPr>
      </p:pic>
    </p:spTree>
    <p:extLst>
      <p:ext uri="{BB962C8B-B14F-4D97-AF65-F5344CB8AC3E}">
        <p14:creationId xmlns:p14="http://schemas.microsoft.com/office/powerpoint/2010/main" val="3630955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162967" y="5502"/>
            <a:ext cx="4645555" cy="6852498"/>
          </a:xfrm>
          <a:prstGeom prst="rect">
            <a:avLst/>
          </a:prstGeom>
        </p:spPr>
      </p:pic>
      <p:sp>
        <p:nvSpPr>
          <p:cNvPr id="5" name="Rectangle 4"/>
          <p:cNvSpPr/>
          <p:nvPr/>
        </p:nvSpPr>
        <p:spPr>
          <a:xfrm>
            <a:off x="526473" y="338596"/>
            <a:ext cx="6096000" cy="6555641"/>
          </a:xfrm>
          <a:prstGeom prst="rect">
            <a:avLst/>
          </a:prstGeom>
        </p:spPr>
        <p:txBody>
          <a:bodyPr>
            <a:spAutoFit/>
          </a:bodyPr>
          <a:lstStyle/>
          <a:p>
            <a:r>
              <a:rPr lang="en-GB" sz="2800" dirty="0" smtClean="0"/>
              <a:t>Julie Lonneman has a quote from Mother Teresa pinned up in her studio, which she says inspires her work. This is one answer to the question of what life is about.</a:t>
            </a:r>
          </a:p>
          <a:p>
            <a:endParaRPr lang="en-GB" sz="2800" dirty="0" smtClean="0"/>
          </a:p>
          <a:p>
            <a:r>
              <a:rPr lang="en-GB" sz="2800" b="1" dirty="0" smtClean="0"/>
              <a:t>‘I can do things you cannot, you can do things I cannot. Not all of us can do great things. But we can all do small things with great love.’</a:t>
            </a:r>
          </a:p>
          <a:p>
            <a:endParaRPr lang="en-GB" sz="2800" b="1" dirty="0" smtClean="0"/>
          </a:p>
          <a:p>
            <a:r>
              <a:rPr lang="en-GB" sz="2800" dirty="0" smtClean="0"/>
              <a:t>Lonneman says that she can’t do great things for God, but she can paint, so that’s what she does. It might only be a small thing, but she does it with love.</a:t>
            </a:r>
          </a:p>
        </p:txBody>
      </p:sp>
    </p:spTree>
    <p:extLst>
      <p:ext uri="{BB962C8B-B14F-4D97-AF65-F5344CB8AC3E}">
        <p14:creationId xmlns:p14="http://schemas.microsoft.com/office/powerpoint/2010/main" val="4166966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2509" y="110837"/>
            <a:ext cx="11453091" cy="6370975"/>
          </a:xfrm>
          <a:prstGeom prst="rect">
            <a:avLst/>
          </a:prstGeom>
        </p:spPr>
        <p:txBody>
          <a:bodyPr wrap="square">
            <a:spAutoFit/>
          </a:bodyPr>
          <a:lstStyle/>
          <a:p>
            <a:r>
              <a:rPr lang="en-GB" sz="2400" dirty="0"/>
              <a:t>When Jesus was in the wilderness, he was listening to God to find out what was important and how he should live his life. When he returned to the town, he called a small group of followers to work with him and started to teach people about God’s kingdom.</a:t>
            </a:r>
          </a:p>
          <a:p>
            <a:endParaRPr lang="en-GB" sz="2400" dirty="0" smtClean="0"/>
          </a:p>
          <a:p>
            <a:r>
              <a:rPr lang="en-GB" sz="2400" dirty="0" smtClean="0"/>
              <a:t>What </a:t>
            </a:r>
            <a:r>
              <a:rPr lang="en-GB" sz="2400" dirty="0"/>
              <a:t>small, great things can you do</a:t>
            </a:r>
            <a:r>
              <a:rPr lang="en-GB" sz="2400" dirty="0" smtClean="0"/>
              <a:t>?</a:t>
            </a:r>
          </a:p>
          <a:p>
            <a:endParaRPr lang="en-GB" sz="2400" dirty="0"/>
          </a:p>
          <a:p>
            <a:r>
              <a:rPr lang="en-GB" sz="2400" dirty="0"/>
              <a:t>Is there someone you can help? </a:t>
            </a:r>
            <a:endParaRPr lang="en-GB" sz="2400" dirty="0" smtClean="0"/>
          </a:p>
          <a:p>
            <a:endParaRPr lang="en-GB" sz="2400" dirty="0"/>
          </a:p>
          <a:p>
            <a:r>
              <a:rPr lang="en-GB" sz="2400" dirty="0" smtClean="0"/>
              <a:t>Do </a:t>
            </a:r>
            <a:r>
              <a:rPr lang="en-GB" sz="2400" dirty="0"/>
              <a:t>you have a gift which you should be </a:t>
            </a:r>
            <a:endParaRPr lang="en-GB" sz="2400" dirty="0" smtClean="0"/>
          </a:p>
          <a:p>
            <a:r>
              <a:rPr lang="en-GB" sz="2400" dirty="0" smtClean="0"/>
              <a:t>developing </a:t>
            </a:r>
            <a:r>
              <a:rPr lang="en-GB" sz="2400" dirty="0"/>
              <a:t>and using? </a:t>
            </a:r>
            <a:endParaRPr lang="en-GB" sz="2400" dirty="0" smtClean="0"/>
          </a:p>
          <a:p>
            <a:endParaRPr lang="en-GB" sz="2400" dirty="0"/>
          </a:p>
          <a:p>
            <a:r>
              <a:rPr lang="en-GB" sz="2400" dirty="0"/>
              <a:t>Is there a </a:t>
            </a:r>
            <a:r>
              <a:rPr lang="en-GB" sz="2400" dirty="0" smtClean="0"/>
              <a:t>cause or issue in the community or </a:t>
            </a:r>
          </a:p>
          <a:p>
            <a:r>
              <a:rPr lang="en-GB" sz="2400" dirty="0" smtClean="0"/>
              <a:t>in the world that  </a:t>
            </a:r>
            <a:r>
              <a:rPr lang="en-GB" sz="2400" dirty="0"/>
              <a:t>you feel strongly about that </a:t>
            </a:r>
            <a:endParaRPr lang="en-GB" sz="2400" dirty="0" smtClean="0"/>
          </a:p>
          <a:p>
            <a:r>
              <a:rPr lang="en-GB" sz="2400" dirty="0" smtClean="0"/>
              <a:t>you </a:t>
            </a:r>
            <a:r>
              <a:rPr lang="en-GB" sz="2400" dirty="0"/>
              <a:t>should be telling other people about? </a:t>
            </a:r>
            <a:endParaRPr lang="en-GB" sz="2400" dirty="0" smtClean="0"/>
          </a:p>
          <a:p>
            <a:endParaRPr lang="en-GB" sz="2400" dirty="0"/>
          </a:p>
          <a:p>
            <a:endParaRPr lang="en-GB" sz="2400" dirty="0"/>
          </a:p>
          <a:p>
            <a:r>
              <a:rPr lang="en-GB" sz="2400" dirty="0" smtClean="0"/>
              <a:t>Share your ideas of what small great things you could do.</a:t>
            </a:r>
            <a:endParaRPr lang="en-GB" sz="2400" dirty="0"/>
          </a:p>
        </p:txBody>
      </p:sp>
      <p:pic>
        <p:nvPicPr>
          <p:cNvPr id="6" name="Picture 5"/>
          <p:cNvPicPr>
            <a:picLocks noChangeAspect="1"/>
          </p:cNvPicPr>
          <p:nvPr/>
        </p:nvPicPr>
        <p:blipFill>
          <a:blip r:embed="rId2"/>
          <a:stretch>
            <a:fillRect/>
          </a:stretch>
        </p:blipFill>
        <p:spPr>
          <a:xfrm>
            <a:off x="6426451" y="2031999"/>
            <a:ext cx="5515878" cy="3475759"/>
          </a:xfrm>
          <a:prstGeom prst="rect">
            <a:avLst/>
          </a:prstGeom>
        </p:spPr>
      </p:pic>
    </p:spTree>
    <p:extLst>
      <p:ext uri="{BB962C8B-B14F-4D97-AF65-F5344CB8AC3E}">
        <p14:creationId xmlns:p14="http://schemas.microsoft.com/office/powerpoint/2010/main" val="2615963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3346" y="307584"/>
            <a:ext cx="4895272" cy="6309420"/>
          </a:xfrm>
          <a:prstGeom prst="rect">
            <a:avLst/>
          </a:prstGeom>
        </p:spPr>
        <p:txBody>
          <a:bodyPr wrap="square">
            <a:spAutoFit/>
          </a:bodyPr>
          <a:lstStyle/>
          <a:p>
            <a:r>
              <a:rPr lang="en-GB" sz="2400" dirty="0" smtClean="0"/>
              <a:t>For our closing prayer, you might like to close your eyes or look at the picture of Jesus in the wilderness or at the candle.   </a:t>
            </a:r>
            <a:endParaRPr lang="en-GB" sz="2400" dirty="0"/>
          </a:p>
          <a:p>
            <a:endParaRPr lang="en-GB" sz="2800" dirty="0" smtClean="0"/>
          </a:p>
          <a:p>
            <a:r>
              <a:rPr lang="en-GB" sz="2800" b="1" dirty="0" smtClean="0"/>
              <a:t>Dear God,</a:t>
            </a:r>
          </a:p>
          <a:p>
            <a:endParaRPr lang="en-GB" sz="2800" b="1" dirty="0" smtClean="0"/>
          </a:p>
          <a:p>
            <a:r>
              <a:rPr lang="en-GB" sz="2800" b="1" dirty="0" smtClean="0"/>
              <a:t>We can’t all do great things,</a:t>
            </a:r>
          </a:p>
          <a:p>
            <a:r>
              <a:rPr lang="en-GB" sz="2800" b="1" dirty="0" smtClean="0"/>
              <a:t>but we can do small things with great love.</a:t>
            </a:r>
          </a:p>
          <a:p>
            <a:r>
              <a:rPr lang="en-GB" sz="2800" b="1" dirty="0" smtClean="0"/>
              <a:t>Help is to know what’s important in life,</a:t>
            </a:r>
          </a:p>
          <a:p>
            <a:r>
              <a:rPr lang="en-GB" sz="2800" b="1" dirty="0" smtClean="0"/>
              <a:t>and to live our lives to the full.</a:t>
            </a:r>
          </a:p>
          <a:p>
            <a:endParaRPr lang="en-GB" sz="2800" b="1" dirty="0" smtClean="0"/>
          </a:p>
          <a:p>
            <a:r>
              <a:rPr lang="en-GB" sz="2800" b="1" dirty="0" smtClean="0"/>
              <a:t>Amen.</a:t>
            </a:r>
            <a:endParaRPr lang="en-GB" sz="2800" b="1" dirty="0"/>
          </a:p>
        </p:txBody>
      </p:sp>
      <p:pic>
        <p:nvPicPr>
          <p:cNvPr id="5" name="Picture 4"/>
          <p:cNvPicPr>
            <a:picLocks noChangeAspect="1"/>
          </p:cNvPicPr>
          <p:nvPr/>
        </p:nvPicPr>
        <p:blipFill>
          <a:blip r:embed="rId2"/>
          <a:stretch>
            <a:fillRect/>
          </a:stretch>
        </p:blipFill>
        <p:spPr>
          <a:xfrm>
            <a:off x="7913030" y="307584"/>
            <a:ext cx="3933181" cy="2622121"/>
          </a:xfrm>
          <a:prstGeom prst="rect">
            <a:avLst/>
          </a:prstGeom>
        </p:spPr>
      </p:pic>
      <p:pic>
        <p:nvPicPr>
          <p:cNvPr id="6" name="Picture 5"/>
          <p:cNvPicPr>
            <a:picLocks noChangeAspect="1"/>
          </p:cNvPicPr>
          <p:nvPr/>
        </p:nvPicPr>
        <p:blipFill>
          <a:blip r:embed="rId3"/>
          <a:stretch>
            <a:fillRect/>
          </a:stretch>
        </p:blipFill>
        <p:spPr>
          <a:xfrm>
            <a:off x="6105370" y="1618644"/>
            <a:ext cx="3165271" cy="4668982"/>
          </a:xfrm>
          <a:prstGeom prst="rect">
            <a:avLst/>
          </a:prstGeom>
        </p:spPr>
      </p:pic>
    </p:spTree>
    <p:extLst>
      <p:ext uri="{BB962C8B-B14F-4D97-AF65-F5344CB8AC3E}">
        <p14:creationId xmlns:p14="http://schemas.microsoft.com/office/powerpoint/2010/main" val="1450430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Father God">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844118" y="365125"/>
            <a:ext cx="10509682" cy="5911562"/>
          </a:xfrm>
        </p:spPr>
      </p:pic>
    </p:spTree>
    <p:extLst>
      <p:ext uri="{BB962C8B-B14F-4D97-AF65-F5344CB8AC3E}">
        <p14:creationId xmlns:p14="http://schemas.microsoft.com/office/powerpoint/2010/main" val="16665521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TotalTime>
  <Words>601</Words>
  <Application>Microsoft Office PowerPoint</Application>
  <PresentationFormat>Widescreen</PresentationFormat>
  <Paragraphs>68</Paragraphs>
  <Slides>10</Slides>
  <Notes>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Arial Black</vt:lpstr>
      <vt:lpstr>Calibri</vt:lpstr>
      <vt:lpstr>Calibri Light</vt:lpstr>
      <vt:lpstr>Office Theme</vt:lpstr>
      <vt:lpstr>1_Office Theme</vt:lpstr>
      <vt:lpstr>PowerPoint Presentation</vt:lpstr>
      <vt:lpstr>Good Morning St Mary’s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glillywhite</dc:creator>
  <cp:lastModifiedBy>glillywhite</cp:lastModifiedBy>
  <cp:revision>10</cp:revision>
  <dcterms:created xsi:type="dcterms:W3CDTF">2021-02-27T20:42:12Z</dcterms:created>
  <dcterms:modified xsi:type="dcterms:W3CDTF">2021-02-28T16:29:22Z</dcterms:modified>
</cp:coreProperties>
</file>