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65" r:id="rId4"/>
    <p:sldId id="260" r:id="rId5"/>
    <p:sldId id="257" r:id="rId6"/>
    <p:sldId id="259" r:id="rId7"/>
    <p:sldId id="258" r:id="rId8"/>
    <p:sldId id="261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A8F0F-8349-4452-B858-705736CF6F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C0D5B2-96EF-40BF-BBAC-BE889AA9C2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1A2A11-4495-4E12-B210-FA5A24BE8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74D2BB-3D6D-42EC-8EAF-4F36A560C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05762-6616-4F12-BEF7-6D746275E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873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6B08D-F0D3-4756-A606-FC3925E94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BDE2C-77D0-45B6-93D6-7022654E4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93727-D38F-4723-B39C-4D18779B4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19AC4B-8ECD-488A-AF5D-D291430F1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54919-EA3D-4EE9-B261-D221FC754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828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E9645-F985-4E25-BF34-02DF1D168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66D229-D866-44E2-A1AA-ED0E5CBA1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7E532-ADCA-4319-BA16-DB39E668F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FC697-4136-4AF3-9C3B-AB919310E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A29C5-2B4F-4652-BAB2-8ADE10CA6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219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91262-E122-4BEE-A680-EA5B6DF3D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843D5-40D0-4084-BC60-852236BD7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18015F-7C37-4E75-AED3-2D733BCD08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FA771E-24EB-4BCC-AE28-FC823C592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4A4032-FB16-4D82-9BE3-E9C9B2997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3C6DBD-E5A5-4798-B3C2-6CAF3A186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68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2F4C8-0D9F-48F3-AAF4-4522CE242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6D3EDE-3B99-443A-A8AC-A6232748E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AFFFDF-A219-468D-9BDD-4A773EF5A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DCDD4F-9FE2-4D0D-A17E-A29D3D7321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EC8D04-1C25-405F-BA33-AC39CB8966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169FF7-4AF4-44FA-96E2-233E275E8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78864A-F061-49BB-8146-12EBC7FC1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3B0E99-50BD-4EF1-B224-811BC6DEC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51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732A8-62A0-4FF3-9F5D-5853B5ACD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DDB7CE-C09A-406F-B648-E9FA6E51D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546E02-82D8-42CB-89DA-044FC8EBE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0CB0F-3383-41A1-974C-08319B5AB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137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65F787-5431-4C0E-9D7D-FA9C60352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DF0D6-E589-4592-8487-843E8E497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BD11F1-60F6-4DC4-AA25-F4FF5B8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525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A31CE-4B6C-4862-BF96-E0E58A75A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310B6-9379-46F2-8110-C05824585A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5EC315-1118-40D8-AD0C-ACAAEAD24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B33C5E-7B1E-4EA4-A120-4B08BEDF5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3C0DF5-E816-47CF-AB60-CE8BB7B3F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E6A75-54AB-448A-A93A-6D0F1A71F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085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FCFE8-B3BD-4ECF-863F-53B42D5A2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575B23-26D8-40B1-B389-F7009D024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50DD4F-B920-4D79-B12F-A164299873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62C338-FD85-42CF-9348-D4FED4F92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8D709-6A6A-440B-865D-8365814AB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38EAD3-50E1-4D31-A87A-FA5F48A5F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258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874E2-4DE1-4FB6-B184-36AF2FC84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A89871-5D93-4777-9A51-580D3A2C03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6B73E-A41A-4819-A908-E30947C05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4DCB78-3E8C-4F3E-8BED-54878A957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A299F-5B6F-4FB9-95F9-5F1D0F84A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738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7920A1-9E92-43FD-8002-4954635A09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6FAF6E-54A4-42F8-B8E2-01783918B1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10D9B-B318-47BB-8A34-1F1C1C2A1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FC67B-440E-4321-B2EB-215C33651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60AF4-1269-4DA8-9B52-4F56365DB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7163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2A2C27-3C06-4525-A272-5F4A64476DE4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300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EFB04A-F9A6-41FA-B657-9B365394FCBA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1386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27A104-7BD6-47B6-A4BD-E9C078AF0ADD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383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3E96E3-7BD5-4802-973B-B4B8726FB78A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0117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4EB6CF-4F1D-498F-AAF3-5C66D4C8D876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887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E8C67ED-A932-4F8D-8409-7D1BEEB0FBF1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9999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4E49B92-C3E5-4382-806A-0339DF74C65F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6648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37BB57-AF9B-42EB-BE80-CF49A7FCE7A1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864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1274E7-F63C-4AA7-85EC-EB2ABA11BD59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2808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5B332E-50E3-4339-BF14-007561324363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2773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BF64AF-AC74-4B00-A7DA-AF6960A171B4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2040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729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47A56D-B2B0-46C3-9063-AE4DCF1AF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CED17E-1537-413A-9ACB-D6DF35A3D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7A62E-DCA2-4C6D-A932-6543FD35A6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70373-D8CE-40B3-9232-2CFC7F0D9BC1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E25C3B-967B-4060-9683-580EDB1C17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58DD19-3450-481B-B6AD-2BB63AAD65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3568D-9BF2-4815-AA2C-E4FE04F753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691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DA9332-F96B-4BAB-B8BB-578A1C660399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3692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9600"/>
              <a:t>Responsibility</a:t>
            </a:r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1846264" y="5876926"/>
            <a:ext cx="86439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u="sng">
                <a:solidFill>
                  <a:prstClr val="white"/>
                </a:solidFill>
                <a:latin typeface="Arial" panose="020B0604020202020204" pitchFamily="34" charset="0"/>
              </a:rPr>
              <a:t>United Nations Rights of the Child: </a:t>
            </a:r>
            <a:r>
              <a:rPr lang="en-GB" altLang="en-US" sz="1800">
                <a:solidFill>
                  <a:prstClr val="white"/>
                </a:solidFill>
                <a:latin typeface="Arial" panose="020B0604020202020204" pitchFamily="34" charset="0"/>
              </a:rPr>
              <a:t>UNCRC: Article 28 – Every child has a right to an education. We have the responsibility to persevere and do our best. </a:t>
            </a:r>
          </a:p>
        </p:txBody>
      </p:sp>
      <p:grpSp>
        <p:nvGrpSpPr>
          <p:cNvPr id="14340" name="Group 4"/>
          <p:cNvGrpSpPr>
            <a:grpSpLocks/>
          </p:cNvGrpSpPr>
          <p:nvPr/>
        </p:nvGrpSpPr>
        <p:grpSpPr bwMode="auto">
          <a:xfrm>
            <a:off x="4100514" y="1552576"/>
            <a:ext cx="4135437" cy="4181475"/>
            <a:chOff x="233288" y="-1222718"/>
            <a:chExt cx="7925973" cy="7925973"/>
          </a:xfrm>
        </p:grpSpPr>
        <p:pic>
          <p:nvPicPr>
            <p:cNvPr id="14342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288" y="-1222718"/>
              <a:ext cx="7925973" cy="7925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3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367" t="43500" r="30676" b="49045"/>
            <a:stretch>
              <a:fillRect/>
            </a:stretch>
          </p:blipFill>
          <p:spPr bwMode="auto">
            <a:xfrm>
              <a:off x="3682802" y="2233833"/>
              <a:ext cx="1026943" cy="590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1" name="Rectangle 1"/>
          <p:cNvSpPr>
            <a:spLocks noChangeArrowheads="1"/>
          </p:cNvSpPr>
          <p:nvPr/>
        </p:nvSpPr>
        <p:spPr bwMode="auto">
          <a:xfrm>
            <a:off x="8313738" y="5157788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Matthew 4: 18-20 </a:t>
            </a:r>
            <a:endParaRPr lang="en-GB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62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575" y="2036161"/>
            <a:ext cx="4133446" cy="41822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84764" y="166255"/>
            <a:ext cx="628447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Welcome Back</a:t>
            </a:r>
            <a:endParaRPr lang="en-GB" sz="8000" dirty="0"/>
          </a:p>
        </p:txBody>
      </p:sp>
      <p:sp>
        <p:nvSpPr>
          <p:cNvPr id="4" name="TextBox 3"/>
          <p:cNvSpPr txBox="1"/>
          <p:nvPr/>
        </p:nvSpPr>
        <p:spPr>
          <a:xfrm>
            <a:off x="6255635" y="2709796"/>
            <a:ext cx="54791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To make the return to school successful we must all work together and support each other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33486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HOpe">
            <a:extLst>
              <a:ext uri="{FF2B5EF4-FFF2-40B4-BE49-F238E27FC236}">
                <a16:creationId xmlns:a16="http://schemas.microsoft.com/office/drawing/2014/main" id="{6DFD4B98-E6E2-4134-BD91-140174E35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274" y="1055077"/>
            <a:ext cx="7297719" cy="408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602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C0139C-0718-40E3-A959-4B0979574B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93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650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2400FD78-1D79-406B-94ED-B82C3F5D1E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" r="51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23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See the source image">
            <a:extLst>
              <a:ext uri="{FF2B5EF4-FFF2-40B4-BE49-F238E27FC236}">
                <a16:creationId xmlns:a16="http://schemas.microsoft.com/office/drawing/2014/main" id="{35ADC222-A04F-4694-A248-E208670E62BD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49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2447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HOpe">
            <a:extLst>
              <a:ext uri="{FF2B5EF4-FFF2-40B4-BE49-F238E27FC236}">
                <a16:creationId xmlns:a16="http://schemas.microsoft.com/office/drawing/2014/main" id="{6DFD4B98-E6E2-4134-BD91-140174E35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105" y="783665"/>
            <a:ext cx="6357596" cy="356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D79BF1-F97C-498C-9939-F0B265509E92}"/>
              </a:ext>
            </a:extLst>
          </p:cNvPr>
          <p:cNvSpPr txBox="1"/>
          <p:nvPr/>
        </p:nvSpPr>
        <p:spPr>
          <a:xfrm>
            <a:off x="2027582" y="4611757"/>
            <a:ext cx="7368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Hope is….</a:t>
            </a:r>
          </a:p>
        </p:txBody>
      </p:sp>
    </p:spTree>
    <p:extLst>
      <p:ext uri="{BB962C8B-B14F-4D97-AF65-F5344CB8AC3E}">
        <p14:creationId xmlns:p14="http://schemas.microsoft.com/office/powerpoint/2010/main" val="3427703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23854" y="0"/>
            <a:ext cx="38932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Let us pray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400801" y="1235367"/>
            <a:ext cx="5486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Dear God,</a:t>
            </a:r>
          </a:p>
          <a:p>
            <a:r>
              <a:rPr lang="en-GB" sz="2800" dirty="0" smtClean="0"/>
              <a:t>Life can be hard sometimes.</a:t>
            </a:r>
          </a:p>
          <a:p>
            <a:r>
              <a:rPr lang="en-GB" sz="2800" dirty="0" smtClean="0"/>
              <a:t>Thanks you that there is always hope.</a:t>
            </a:r>
          </a:p>
          <a:p>
            <a:r>
              <a:rPr lang="en-GB" sz="2800" dirty="0" smtClean="0"/>
              <a:t>Help us to trust you when things are difficult</a:t>
            </a:r>
          </a:p>
          <a:p>
            <a:r>
              <a:rPr lang="en-GB" sz="2800" dirty="0" smtClean="0"/>
              <a:t>And work together to make the world a better place.</a:t>
            </a:r>
          </a:p>
          <a:p>
            <a:r>
              <a:rPr lang="en-GB" sz="2800" dirty="0" smtClean="0"/>
              <a:t>We pray for people who have lost hope</a:t>
            </a:r>
          </a:p>
          <a:p>
            <a:r>
              <a:rPr lang="en-GB" sz="2800" dirty="0" smtClean="0"/>
              <a:t>And ask that you will help them too.</a:t>
            </a:r>
          </a:p>
          <a:p>
            <a:r>
              <a:rPr lang="en-GB" sz="2800" dirty="0" smtClean="0"/>
              <a:t>Amen</a:t>
            </a:r>
            <a:endParaRPr lang="en-GB" sz="2800" dirty="0"/>
          </a:p>
        </p:txBody>
      </p:sp>
      <p:pic>
        <p:nvPicPr>
          <p:cNvPr id="1026" name="Picture 2" descr="Light a Candle: Prayer and Action for COVID-19 - Grace Cathedral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52" y="2078490"/>
            <a:ext cx="5319897" cy="377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2932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3512" y="116632"/>
            <a:ext cx="8229600" cy="5080000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THE LORD’S MY SHEPHERD,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I’ll not want.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He makes me lie in pastures green.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He leads me by the still, still waters,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His goodness restores my soul.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183" y="3284985"/>
            <a:ext cx="3147405" cy="3265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2744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5520" y="260648"/>
            <a:ext cx="8784976" cy="6336704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I will trust in You alone.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I will trust in You alone,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For Your endless mercy follows me,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Your goodness will lead me home.</a:t>
            </a:r>
          </a:p>
          <a:p>
            <a:pPr marL="0" indent="0" eaLnBrk="1" hangingPunct="1">
              <a:buNone/>
              <a:defRPr/>
            </a:pP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(Descant)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I will trust, I will trust in You.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I will trust, I will trust in You.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Endless mercy follows me,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Goodness will lead me home</a:t>
            </a:r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Admin\AppData\Local\Microsoft\Windows\INetCache\IE\QQJXFX6N\trus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2780928"/>
            <a:ext cx="288617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840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5520" y="188640"/>
            <a:ext cx="8229600" cy="55880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He guides my ways in righteousness,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He anoints my head with oil,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my cup, it overflows with joy,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I feast on His pure delights.</a:t>
            </a:r>
          </a:p>
          <a:p>
            <a:pPr eaLnBrk="1" hangingPunct="1">
              <a:defRPr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7" y="3428207"/>
            <a:ext cx="3146425" cy="326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2613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5520" y="260648"/>
            <a:ext cx="8784976" cy="6336704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I will trust in You alone.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I will trust in You alone,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For Your endless mercy follows me,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Your goodness will lead me home.</a:t>
            </a:r>
          </a:p>
          <a:p>
            <a:pPr marL="0" indent="0" eaLnBrk="1" hangingPunct="1">
              <a:buNone/>
              <a:defRPr/>
            </a:pP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(Descant)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I will trust, I will trust in You.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I will trust, I will trust in You.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Endless mercy follows me,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Goodness will lead me home</a:t>
            </a:r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Admin\AppData\Local\Microsoft\Windows\INetCache\IE\QQJXFX6N\trus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2780928"/>
            <a:ext cx="288617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160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3512" y="116632"/>
            <a:ext cx="8229600" cy="55880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though I walk the darkest path,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I will not fear the evil one,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For You are with me, 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Your rod and staff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Are the comfort I need to know.</a:t>
            </a:r>
          </a:p>
          <a:p>
            <a:pPr marL="0" indent="0" eaLnBrk="1" hangingPunct="1">
              <a:buNone/>
              <a:defRPr/>
            </a:pP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129" y="3427396"/>
            <a:ext cx="3146425" cy="326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3242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5520" y="260648"/>
            <a:ext cx="8784976" cy="6336704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I will trust in You alone.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And I will trust in You alone,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For Your endless mercy follows me,</a:t>
            </a:r>
          </a:p>
          <a:p>
            <a:pPr marL="0" indent="0" eaLnBrk="1" hangingPunct="1">
              <a:buNone/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Your goodness will lead me home.</a:t>
            </a:r>
          </a:p>
          <a:p>
            <a:pPr marL="0" indent="0" eaLnBrk="1" hangingPunct="1">
              <a:buNone/>
              <a:defRPr/>
            </a:pP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(Descant)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I will trust, I will trust in You.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I will trust, I will trust in You.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Endless mercy follows me,</a:t>
            </a:r>
          </a:p>
          <a:p>
            <a:pPr marL="0" indent="0" algn="r" eaLnBrk="1" hangingPunct="1">
              <a:buNone/>
              <a:defRPr/>
            </a:pP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Goodness will lead me home</a:t>
            </a:r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Admin\AppData\Local\Microsoft\Windows\INetCache\IE\QQJXFX6N\trus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2780928"/>
            <a:ext cx="288617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0685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he Lord's My Shepher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75" y="92075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16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407</Words>
  <Application>Microsoft Office PowerPoint</Application>
  <PresentationFormat>Widescreen</PresentationFormat>
  <Paragraphs>59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1_Office Theme</vt:lpstr>
      <vt:lpstr>Responsibility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Kelly</dc:creator>
  <cp:lastModifiedBy>hparsons</cp:lastModifiedBy>
  <cp:revision>11</cp:revision>
  <dcterms:created xsi:type="dcterms:W3CDTF">2021-01-27T18:44:13Z</dcterms:created>
  <dcterms:modified xsi:type="dcterms:W3CDTF">2021-03-07T21:02:11Z</dcterms:modified>
</cp:coreProperties>
</file>