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367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6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94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41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270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41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077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013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44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653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76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03B29-8F68-4151-8572-A83BE27B1A0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9AE74-8122-4ABC-A1B5-7F97F657D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58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gif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gif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7"/>
          <p:cNvSpPr txBox="1">
            <a:spLocks noChangeArrowheads="1"/>
          </p:cNvSpPr>
          <p:nvPr/>
        </p:nvSpPr>
        <p:spPr bwMode="auto">
          <a:xfrm>
            <a:off x="4277827" y="936316"/>
            <a:ext cx="4091709" cy="321761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36617" y="972909"/>
            <a:ext cx="3745201" cy="1655762"/>
          </a:xfrm>
        </p:spPr>
        <p:txBody>
          <a:bodyPr>
            <a:normAutofit lnSpcReduction="10000"/>
          </a:bodyPr>
          <a:lstStyle/>
          <a:p>
            <a:r>
              <a:rPr lang="en-GB" b="1" dirty="0" err="1"/>
              <a:t>i</a:t>
            </a:r>
            <a:r>
              <a:rPr lang="en-GB" b="1" dirty="0" err="1" smtClean="0"/>
              <a:t>l</a:t>
            </a:r>
            <a:r>
              <a:rPr lang="en-GB" b="1" dirty="0" smtClean="0"/>
              <a:t> y a… = there is / there are</a:t>
            </a:r>
          </a:p>
          <a:p>
            <a:endParaRPr lang="en-GB" b="1" dirty="0" smtClean="0"/>
          </a:p>
          <a:p>
            <a:r>
              <a:rPr lang="en-GB" b="1" dirty="0" smtClean="0"/>
              <a:t>je </a:t>
            </a:r>
            <a:r>
              <a:rPr lang="en-GB" b="1" dirty="0" err="1" smtClean="0"/>
              <a:t>vois</a:t>
            </a:r>
            <a:r>
              <a:rPr lang="en-GB" b="1" dirty="0" smtClean="0"/>
              <a:t>… = I see</a:t>
            </a:r>
          </a:p>
          <a:p>
            <a:r>
              <a:rPr lang="en-GB" b="1" dirty="0" err="1"/>
              <a:t>j</a:t>
            </a:r>
            <a:r>
              <a:rPr lang="en-GB" b="1" dirty="0" err="1" smtClean="0"/>
              <a:t>’entends</a:t>
            </a:r>
            <a:r>
              <a:rPr lang="en-GB" b="1" dirty="0" smtClean="0"/>
              <a:t> = I hear</a:t>
            </a:r>
            <a:endParaRPr lang="en-GB" dirty="0"/>
          </a:p>
        </p:txBody>
      </p:sp>
      <p:pic>
        <p:nvPicPr>
          <p:cNvPr id="5" name="Picture 4" descr="C:\Users\lquick\AppData\Local\Microsoft\Windows\Temporary Internet Files\Content.IE5\D13S9389\ear-305303_64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717" y="2265310"/>
            <a:ext cx="280193" cy="51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lquick\AppData\Local\Microsoft\Windows\Temporary Internet Files\Content.IE5\F5M354D2\eye-1496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717" y="1777040"/>
            <a:ext cx="393029" cy="34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27"/>
          <p:cNvSpPr txBox="1">
            <a:spLocks noChangeArrowheads="1"/>
          </p:cNvSpPr>
          <p:nvPr/>
        </p:nvSpPr>
        <p:spPr bwMode="auto">
          <a:xfrm>
            <a:off x="348554" y="979778"/>
            <a:ext cx="3693872" cy="4339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</p:txBody>
      </p:sp>
      <p:pic>
        <p:nvPicPr>
          <p:cNvPr id="7" name="Picture 6" descr="&lt;strong&gt;Pirate Ship&lt;/strong&gt; Tape Dispenser by kingben11 - Thingivers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022" y="869654"/>
            <a:ext cx="1117600" cy="1117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89527" y="972909"/>
            <a:ext cx="23861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Dans</a:t>
            </a:r>
            <a:r>
              <a:rPr lang="en-GB" dirty="0" smtClean="0"/>
              <a:t> le bateau pirate</a:t>
            </a:r>
          </a:p>
          <a:p>
            <a:r>
              <a:rPr lang="en-GB" dirty="0" smtClean="0"/>
              <a:t>(In the pirate ship)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Dans</a:t>
            </a:r>
            <a:r>
              <a:rPr lang="en-GB" dirty="0" smtClean="0"/>
              <a:t> le </a:t>
            </a:r>
            <a:r>
              <a:rPr lang="en-GB" dirty="0" err="1" smtClean="0"/>
              <a:t>coffre</a:t>
            </a:r>
            <a:r>
              <a:rPr lang="en-GB" dirty="0" smtClean="0"/>
              <a:t> au </a:t>
            </a:r>
            <a:r>
              <a:rPr lang="en-GB" dirty="0" err="1" smtClean="0"/>
              <a:t>trésor</a:t>
            </a:r>
            <a:endParaRPr lang="en-GB" dirty="0" smtClean="0"/>
          </a:p>
          <a:p>
            <a:r>
              <a:rPr lang="en-GB" dirty="0" smtClean="0"/>
              <a:t>(In the treasure chest)</a:t>
            </a:r>
            <a:endParaRPr lang="en-GB" dirty="0"/>
          </a:p>
        </p:txBody>
      </p:sp>
      <p:pic>
        <p:nvPicPr>
          <p:cNvPr id="11" name="Picture 10" descr="&lt;strong&gt;Treasure&lt;/strong&gt; &lt;strong&gt;Chests&lt;/strong&gt; of Yesteryea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610" y="2628671"/>
            <a:ext cx="1088555" cy="950441"/>
          </a:xfrm>
          <a:prstGeom prst="rect">
            <a:avLst/>
          </a:prstGeom>
        </p:spPr>
      </p:pic>
      <p:sp>
        <p:nvSpPr>
          <p:cNvPr id="12" name="Text Box 27"/>
          <p:cNvSpPr txBox="1">
            <a:spLocks noChangeArrowheads="1"/>
          </p:cNvSpPr>
          <p:nvPr/>
        </p:nvSpPr>
        <p:spPr bwMode="auto">
          <a:xfrm>
            <a:off x="8585330" y="548478"/>
            <a:ext cx="3516060" cy="56507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4044" y="0"/>
            <a:ext cx="8592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 smtClean="0"/>
              <a:t>Jeudi</a:t>
            </a:r>
            <a:r>
              <a:rPr lang="en-GB" u="sng" dirty="0" smtClean="0"/>
              <a:t> 2 </a:t>
            </a:r>
            <a:r>
              <a:rPr lang="en-GB" u="sng" smtClean="0"/>
              <a:t>J</a:t>
            </a:r>
            <a:r>
              <a:rPr lang="en-GB" u="sng" smtClean="0"/>
              <a:t>uillet</a:t>
            </a:r>
            <a:endParaRPr lang="en-GB" u="sng" dirty="0" smtClean="0"/>
          </a:p>
          <a:p>
            <a:r>
              <a:rPr lang="en-GB" u="sng" dirty="0" smtClean="0"/>
              <a:t>Can I write pirate sentences in French?</a:t>
            </a:r>
            <a:endParaRPr lang="en-GB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8511392" y="523047"/>
            <a:ext cx="3057237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</a:t>
            </a:r>
            <a:r>
              <a:rPr lang="en-GB" dirty="0" smtClean="0"/>
              <a:t>es </a:t>
            </a:r>
            <a:r>
              <a:rPr lang="en-GB" dirty="0" err="1" smtClean="0"/>
              <a:t>trésor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u</a:t>
            </a:r>
            <a:r>
              <a:rPr lang="en-GB" dirty="0" smtClean="0"/>
              <a:t>n pirate</a:t>
            </a:r>
          </a:p>
          <a:p>
            <a:endParaRPr lang="en-GB" dirty="0"/>
          </a:p>
          <a:p>
            <a:r>
              <a:rPr lang="en-GB" dirty="0" err="1"/>
              <a:t>u</a:t>
            </a:r>
            <a:r>
              <a:rPr lang="en-GB" dirty="0" err="1" smtClean="0"/>
              <a:t>ne</a:t>
            </a:r>
            <a:r>
              <a:rPr lang="en-GB" dirty="0" smtClean="0"/>
              <a:t> carte au </a:t>
            </a:r>
            <a:r>
              <a:rPr lang="en-GB" dirty="0" err="1" smtClean="0"/>
              <a:t>trésor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u</a:t>
            </a:r>
            <a:r>
              <a:rPr lang="en-GB" dirty="0" smtClean="0"/>
              <a:t>n </a:t>
            </a:r>
            <a:r>
              <a:rPr lang="en-GB" dirty="0" err="1" smtClean="0"/>
              <a:t>perroquet</a:t>
            </a:r>
            <a:endParaRPr lang="en-GB" dirty="0" smtClean="0"/>
          </a:p>
          <a:p>
            <a:endParaRPr lang="en-GB" dirty="0"/>
          </a:p>
          <a:p>
            <a:r>
              <a:rPr lang="en-GB" dirty="0" err="1"/>
              <a:t>u</a:t>
            </a:r>
            <a:r>
              <a:rPr lang="en-GB" dirty="0" err="1" smtClean="0"/>
              <a:t>ne</a:t>
            </a:r>
            <a:r>
              <a:rPr lang="en-GB" dirty="0" smtClean="0"/>
              <a:t> </a:t>
            </a:r>
            <a:r>
              <a:rPr lang="en-GB" dirty="0" err="1" smtClean="0"/>
              <a:t>pieuvre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u</a:t>
            </a:r>
            <a:r>
              <a:rPr lang="en-GB" dirty="0" smtClean="0"/>
              <a:t>n cache-</a:t>
            </a:r>
            <a:r>
              <a:rPr lang="en-GB" dirty="0" err="1" smtClean="0"/>
              <a:t>oeil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u</a:t>
            </a:r>
            <a:r>
              <a:rPr lang="en-GB" dirty="0" smtClean="0"/>
              <a:t>n chapeau de pirate</a:t>
            </a:r>
          </a:p>
          <a:p>
            <a:endParaRPr lang="en-GB" dirty="0"/>
          </a:p>
          <a:p>
            <a:r>
              <a:rPr lang="en-GB" dirty="0"/>
              <a:t>d</a:t>
            </a:r>
            <a:r>
              <a:rPr lang="en-GB" dirty="0" smtClean="0"/>
              <a:t>es pieces </a:t>
            </a:r>
            <a:r>
              <a:rPr lang="en-GB" dirty="0" err="1" smtClean="0"/>
              <a:t>d’or</a:t>
            </a:r>
            <a:endParaRPr lang="en-GB" dirty="0" smtClean="0"/>
          </a:p>
          <a:p>
            <a:endParaRPr lang="en-GB" dirty="0"/>
          </a:p>
          <a:p>
            <a:r>
              <a:rPr lang="en-GB" dirty="0" err="1"/>
              <a:t>u</a:t>
            </a:r>
            <a:r>
              <a:rPr lang="en-GB" dirty="0" err="1" smtClean="0"/>
              <a:t>ne</a:t>
            </a:r>
            <a:r>
              <a:rPr lang="en-GB" dirty="0" smtClean="0"/>
              <a:t> </a:t>
            </a:r>
            <a:r>
              <a:rPr lang="en-GB" dirty="0" err="1" smtClean="0"/>
              <a:t>bague</a:t>
            </a:r>
            <a:r>
              <a:rPr lang="en-GB" dirty="0" smtClean="0"/>
              <a:t> </a:t>
            </a:r>
            <a:r>
              <a:rPr lang="en-GB" dirty="0" err="1" smtClean="0"/>
              <a:t>en</a:t>
            </a:r>
            <a:r>
              <a:rPr lang="en-GB" dirty="0" smtClean="0"/>
              <a:t> or</a:t>
            </a:r>
          </a:p>
          <a:p>
            <a:endParaRPr lang="en-GB" dirty="0"/>
          </a:p>
          <a:p>
            <a:r>
              <a:rPr lang="en-GB" dirty="0"/>
              <a:t>u</a:t>
            </a:r>
            <a:r>
              <a:rPr lang="en-GB" dirty="0" smtClean="0"/>
              <a:t>n </a:t>
            </a:r>
            <a:r>
              <a:rPr lang="en-GB" dirty="0" err="1" smtClean="0"/>
              <a:t>groupe</a:t>
            </a:r>
            <a:r>
              <a:rPr lang="en-GB" dirty="0" smtClean="0"/>
              <a:t> de pirates</a:t>
            </a:r>
          </a:p>
          <a:p>
            <a:endParaRPr lang="en-GB" dirty="0"/>
          </a:p>
          <a:p>
            <a:r>
              <a:rPr lang="en-GB" dirty="0"/>
              <a:t>u</a:t>
            </a:r>
            <a:r>
              <a:rPr lang="en-GB" dirty="0" smtClean="0"/>
              <a:t>n </a:t>
            </a:r>
            <a:r>
              <a:rPr lang="en-GB" dirty="0" err="1" smtClean="0"/>
              <a:t>baril</a:t>
            </a:r>
            <a:r>
              <a:rPr lang="en-GB" dirty="0" smtClean="0"/>
              <a:t> de </a:t>
            </a:r>
            <a:r>
              <a:rPr lang="en-GB" dirty="0" err="1" smtClean="0"/>
              <a:t>rhum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des brochettes de </a:t>
            </a:r>
            <a:r>
              <a:rPr lang="en-GB" dirty="0" err="1" smtClean="0"/>
              <a:t>poisson</a:t>
            </a:r>
            <a:endParaRPr lang="en-GB" dirty="0"/>
          </a:p>
        </p:txBody>
      </p:sp>
      <p:pic>
        <p:nvPicPr>
          <p:cNvPr id="2" name="Picture 1" descr="&lt;strong&gt;Treasure&lt;/strong&gt; - Wikipedi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011" y="469350"/>
            <a:ext cx="1003696" cy="666454"/>
          </a:xfrm>
          <a:prstGeom prst="rect">
            <a:avLst/>
          </a:prstGeom>
        </p:spPr>
      </p:pic>
      <p:pic>
        <p:nvPicPr>
          <p:cNvPr id="4" name="Picture 3" descr="&lt;strong&gt;Pirate&lt;/strong&gt; clip ar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694" y="1015663"/>
            <a:ext cx="328341" cy="577350"/>
          </a:xfrm>
          <a:prstGeom prst="rect">
            <a:avLst/>
          </a:prstGeom>
        </p:spPr>
      </p:pic>
      <p:pic>
        <p:nvPicPr>
          <p:cNvPr id="15" name="Picture 14" descr="What is Mine… She Asked – An Upturned Soul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278" y="1333649"/>
            <a:ext cx="1087068" cy="869654"/>
          </a:xfrm>
          <a:prstGeom prst="rect">
            <a:avLst/>
          </a:prstGeom>
        </p:spPr>
      </p:pic>
      <p:pic>
        <p:nvPicPr>
          <p:cNvPr id="16" name="Picture 15" descr="Red &lt;strong&gt;parrot&lt;/strong&gt; | Red &lt;strong&gt;parrot&lt;/strong&gt; | @Doug88888 | Flickr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136" y="1949297"/>
            <a:ext cx="661487" cy="693573"/>
          </a:xfrm>
          <a:prstGeom prst="rect">
            <a:avLst/>
          </a:prstGeom>
        </p:spPr>
      </p:pic>
      <p:pic>
        <p:nvPicPr>
          <p:cNvPr id="17" name="Picture 16" descr="&lt;strong&gt;Octopus&lt;/strong&gt; 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2345" y="2511280"/>
            <a:ext cx="1130647" cy="638323"/>
          </a:xfrm>
          <a:prstGeom prst="rect">
            <a:avLst/>
          </a:prstGeom>
        </p:spPr>
      </p:pic>
      <p:pic>
        <p:nvPicPr>
          <p:cNvPr id="18" name="Picture 17" descr="Session 160 - RPGnetWiki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488" y="3102026"/>
            <a:ext cx="1017104" cy="706322"/>
          </a:xfrm>
          <a:prstGeom prst="rect">
            <a:avLst/>
          </a:prstGeom>
        </p:spPr>
      </p:pic>
      <p:pic>
        <p:nvPicPr>
          <p:cNvPr id="19" name="Picture 18" descr="Are there any secret &lt;strong&gt;hats&lt;/strong&gt;? - Meta Stack Exchange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21" name="Picture 20" descr="Serving Pink Lemonade: &lt;strong&gt;Pirate&lt;/strong&gt; Links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22" name="Picture 21" descr="Ahoy &lt;strong&gt;Pirates&lt;/strong&gt;! | Sunflower Storytim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7122" y="3724288"/>
            <a:ext cx="853787" cy="454480"/>
          </a:xfrm>
          <a:prstGeom prst="rect">
            <a:avLst/>
          </a:prstGeom>
        </p:spPr>
      </p:pic>
      <p:pic>
        <p:nvPicPr>
          <p:cNvPr id="23" name="Picture 22" descr="Seamless - &lt;strong&gt;Gold Coins&lt;/strong&gt; by Bartalon on DeviantArt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24" name="Picture 23" descr="Online &lt;strong&gt;gold&lt;/strong&gt; &lt;strong&gt;coin&lt;/strong&gt; sales soar 400% as cryptocurrencies plunge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7328" y="4203470"/>
            <a:ext cx="1146590" cy="545294"/>
          </a:xfrm>
          <a:prstGeom prst="rect">
            <a:avLst/>
          </a:prstGeom>
        </p:spPr>
      </p:pic>
      <p:pic>
        <p:nvPicPr>
          <p:cNvPr id="25" name="Picture 24" descr="&lt;strong&gt;gold&lt;/strong&gt; &lt;strong&gt;ring&lt;/strong&gt; with diamond 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336" y="4720677"/>
            <a:ext cx="753476" cy="625369"/>
          </a:xfrm>
          <a:prstGeom prst="rect">
            <a:avLst/>
          </a:prstGeom>
        </p:spPr>
      </p:pic>
      <p:pic>
        <p:nvPicPr>
          <p:cNvPr id="26" name="Picture 25" descr="&lt;strong&gt;Pirate&lt;/strong&gt; clip art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419" y="5247878"/>
            <a:ext cx="578059" cy="577350"/>
          </a:xfrm>
          <a:prstGeom prst="rect">
            <a:avLst/>
          </a:prstGeom>
        </p:spPr>
      </p:pic>
      <p:pic>
        <p:nvPicPr>
          <p:cNvPr id="27" name="Picture 26" descr="&lt;strong&gt;Pirate&lt;/strong&gt; clip art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212" y="5241520"/>
            <a:ext cx="511560" cy="577350"/>
          </a:xfrm>
          <a:prstGeom prst="rect">
            <a:avLst/>
          </a:prstGeom>
        </p:spPr>
      </p:pic>
      <p:pic>
        <p:nvPicPr>
          <p:cNvPr id="28" name="Picture 27" descr="&lt;strong&gt;Pirate&lt;/strong&gt; clip art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664" y="5247878"/>
            <a:ext cx="389758" cy="577350"/>
          </a:xfrm>
          <a:prstGeom prst="rect">
            <a:avLst/>
          </a:prstGeom>
        </p:spPr>
      </p:pic>
      <p:pic>
        <p:nvPicPr>
          <p:cNvPr id="29" name="Picture 28" descr="&lt;strong&gt;Rum&lt;/strong&gt; 101: Misconception #1 - &lt;strong&gt;Rum&lt;/strong&gt; Is Sweet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168" y="5831585"/>
            <a:ext cx="1100449" cy="577213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84044" y="5567228"/>
            <a:ext cx="8220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Extension for year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Add colours after the nouns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Use conjunctions et, </a:t>
            </a:r>
            <a:r>
              <a:rPr lang="en-GB" dirty="0" err="1" smtClean="0"/>
              <a:t>mais</a:t>
            </a:r>
            <a:r>
              <a:rPr lang="en-GB" dirty="0" smtClean="0"/>
              <a:t>, </a:t>
            </a:r>
            <a:r>
              <a:rPr lang="en-GB" dirty="0" err="1" smtClean="0"/>
              <a:t>aussi</a:t>
            </a:r>
            <a:r>
              <a:rPr lang="en-GB" dirty="0" smtClean="0"/>
              <a:t> to link phrases (et=and, </a:t>
            </a:r>
            <a:r>
              <a:rPr lang="en-GB" dirty="0" err="1" smtClean="0"/>
              <a:t>mais</a:t>
            </a:r>
            <a:r>
              <a:rPr lang="en-GB" dirty="0" smtClean="0"/>
              <a:t> = but, </a:t>
            </a:r>
            <a:r>
              <a:rPr lang="en-GB" dirty="0" err="1" smtClean="0"/>
              <a:t>aussi</a:t>
            </a:r>
            <a:r>
              <a:rPr lang="en-GB" dirty="0" smtClean="0"/>
              <a:t> = also)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Add more nouns from memory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9429633" y="109429"/>
            <a:ext cx="2335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Nouns (</a:t>
            </a:r>
            <a:r>
              <a:rPr lang="en-GB" dirty="0" err="1" smtClean="0"/>
              <a:t>noms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5166744" y="410050"/>
            <a:ext cx="304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verbs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627493" y="646331"/>
            <a:ext cx="3027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Adverb of place</a:t>
            </a:r>
            <a:endParaRPr lang="en-GB" dirty="0"/>
          </a:p>
        </p:txBody>
      </p:sp>
      <p:pic>
        <p:nvPicPr>
          <p:cNvPr id="34" name="Picture 33" descr="&lt;strong&gt;Desert&lt;/strong&gt; &lt;strong&gt;island&lt;/strong&gt; discs | carsten knoch: essays + ideas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965" y="4362628"/>
            <a:ext cx="1219200" cy="9144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89527" y="4476117"/>
            <a:ext cx="2213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Sur </a:t>
            </a:r>
            <a:r>
              <a:rPr lang="en-GB" dirty="0" err="1" smtClean="0"/>
              <a:t>l’île</a:t>
            </a:r>
            <a:r>
              <a:rPr lang="en-GB" dirty="0" smtClean="0"/>
              <a:t> </a:t>
            </a:r>
            <a:r>
              <a:rPr lang="en-GB" dirty="0" err="1" smtClean="0"/>
              <a:t>déserte</a:t>
            </a:r>
            <a:endParaRPr lang="en-GB" dirty="0" smtClean="0"/>
          </a:p>
          <a:p>
            <a:r>
              <a:rPr lang="en-GB" dirty="0" smtClean="0"/>
              <a:t>(On the desert island)</a:t>
            </a:r>
            <a:endParaRPr lang="en-GB" dirty="0"/>
          </a:p>
        </p:txBody>
      </p:sp>
      <p:pic>
        <p:nvPicPr>
          <p:cNvPr id="36" name="Picture 35" descr="021 | &lt;strong&gt;Fish&lt;/strong&gt; &lt;strong&gt;kebabs&lt;/strong&gt; | Florida Sea Grant | Flickr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3918" y="6199215"/>
            <a:ext cx="1021314" cy="62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36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141</Words>
  <Application>Microsoft Office PowerPoint</Application>
  <PresentationFormat>Widescreen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lquick</dc:creator>
  <cp:lastModifiedBy>dmcgregor</cp:lastModifiedBy>
  <cp:revision>14</cp:revision>
  <cp:lastPrinted>2020-07-01T14:44:16Z</cp:lastPrinted>
  <dcterms:created xsi:type="dcterms:W3CDTF">2020-06-20T19:50:34Z</dcterms:created>
  <dcterms:modified xsi:type="dcterms:W3CDTF">2020-07-01T14:45:42Z</dcterms:modified>
</cp:coreProperties>
</file>