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472BF-36A7-4385-8C8F-A33FDC752F28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544593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894E1-6C5F-4877-BC05-D82D402B7246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068546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5785B9-91DB-45E8-AE12-300527A25668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413020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0BC284-9B9B-48D5-A18A-C982519A6EEB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630743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3CDB5-72CC-4841-91F9-3C0EBADDD4CE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732926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0D1D9-C37A-4444-8432-7E3CD134C31E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803826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98CA4-53BC-4248-BE9B-0BA1EC662318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378626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BA428-C7B0-47FB-B886-BFABC7F67F6E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308880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D2626-596E-47A2-88C1-7E1FA340A08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908451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F83CD-2ABD-4DA8-B422-6577411E412E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887308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30CE1-C819-4D3A-A8B1-DE9753B9C16E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179321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53F9282-24DE-402B-9660-5874149ABC80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4137389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14"/>
          <p:cNvSpPr>
            <a:spLocks noChangeArrowheads="1" noChangeShapeType="1" noTextEdit="1"/>
          </p:cNvSpPr>
          <p:nvPr/>
        </p:nvSpPr>
        <p:spPr bwMode="auto">
          <a:xfrm>
            <a:off x="2279650" y="260351"/>
            <a:ext cx="7772400" cy="147002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3600" kern="10" dirty="0">
              <a:ln w="38100">
                <a:solidFill>
                  <a:srgbClr val="008000"/>
                </a:solidFill>
                <a:round/>
                <a:headEnd/>
                <a:tailEnd/>
              </a:ln>
              <a:solidFill>
                <a:srgbClr val="FFFFCC"/>
              </a:solidFill>
              <a:latin typeface="Impact" panose="020B080603090205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799857" y="0"/>
            <a:ext cx="3185194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8800" b="1" spc="50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itchFamily="34" charset="0"/>
              </a:rPr>
              <a:t>Hope</a:t>
            </a:r>
            <a:endParaRPr lang="en-US" sz="54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100" name="TextBox 4"/>
          <p:cNvSpPr txBox="1">
            <a:spLocks noChangeArrowheads="1"/>
          </p:cNvSpPr>
          <p:nvPr/>
        </p:nvSpPr>
        <p:spPr bwMode="auto">
          <a:xfrm>
            <a:off x="233917" y="5858538"/>
            <a:ext cx="1146189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800" u="sng" dirty="0">
                <a:solidFill>
                  <a:prstClr val="white"/>
                </a:solidFill>
                <a:latin typeface="Arial" panose="020B0604020202020204" pitchFamily="34" charset="0"/>
              </a:rPr>
              <a:t>United Nations Rights of the Child:</a:t>
            </a:r>
            <a:endParaRPr lang="en-GB" altLang="en-US" sz="1800" dirty="0">
              <a:solidFill>
                <a:prstClr val="white"/>
              </a:solidFill>
              <a:latin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800" dirty="0">
                <a:solidFill>
                  <a:prstClr val="white"/>
                </a:solidFill>
                <a:latin typeface="Arial" panose="020B0604020202020204" pitchFamily="34" charset="0"/>
              </a:rPr>
              <a:t>UNCRC: 29 - Every child has the right to an education and the responsibility to work hard to realise their dreams for the future</a:t>
            </a:r>
          </a:p>
        </p:txBody>
      </p:sp>
      <p:sp>
        <p:nvSpPr>
          <p:cNvPr id="2" name="Rectangle 1"/>
          <p:cNvSpPr/>
          <p:nvPr/>
        </p:nvSpPr>
        <p:spPr>
          <a:xfrm>
            <a:off x="1758655" y="4550735"/>
            <a:ext cx="881438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i="0" dirty="0" smtClean="0">
                <a:effectLst/>
                <a:latin typeface="PrumoDeck"/>
              </a:rPr>
              <a:t>1 Peter 1:3</a:t>
            </a:r>
          </a:p>
          <a:p>
            <a:r>
              <a:rPr lang="en-GB" sz="1600" b="0" i="0" dirty="0" smtClean="0">
                <a:effectLst/>
                <a:latin typeface="PrumoText"/>
              </a:rPr>
              <a:t>‘Praise be to the God and Father of our Lord Jesus Christ! In his great mercy he has given us new birth into a living hope through the resurrection of Jesus Christ from the dead.’</a:t>
            </a:r>
            <a:endParaRPr lang="en-GB" sz="1600" b="0" i="0" dirty="0">
              <a:effectLst/>
              <a:latin typeface="PrumoTex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8519"/>
          <a:stretch/>
        </p:blipFill>
        <p:spPr>
          <a:xfrm>
            <a:off x="4879567" y="1446550"/>
            <a:ext cx="2572563" cy="3125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285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9434"/>
          <a:stretch/>
        </p:blipFill>
        <p:spPr>
          <a:xfrm>
            <a:off x="227603" y="455392"/>
            <a:ext cx="4606209" cy="575402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344633" y="654747"/>
            <a:ext cx="6096000" cy="538609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b="1" dirty="0" smtClean="0"/>
              <a:t>On Easter Sunday Christians around the world would have remembered the resurrection of Jesus.</a:t>
            </a:r>
          </a:p>
          <a:p>
            <a:endParaRPr lang="en-GB" sz="3200" b="1" dirty="0" smtClean="0"/>
          </a:p>
          <a:p>
            <a:r>
              <a:rPr lang="en-GB" sz="3200" b="1" dirty="0" smtClean="0"/>
              <a:t>Christians believe Jesus’ death and resurrection – his coming back to life – mean that forgiveness, new life and the chance to start again are possible for everyone.</a:t>
            </a:r>
          </a:p>
          <a:p>
            <a:endParaRPr lang="en-GB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3500278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55991" y="432863"/>
            <a:ext cx="102942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/>
              <a:t>Are there any ways in which you need to make a new start?</a:t>
            </a:r>
            <a:endParaRPr lang="en-GB" sz="3200" b="1" dirty="0"/>
          </a:p>
        </p:txBody>
      </p:sp>
      <p:pic>
        <p:nvPicPr>
          <p:cNvPr id="1026" name="Picture 2" descr="The Reality and Relevance of the Resurrection | John Ankerberg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8556" y="1498551"/>
            <a:ext cx="4592895" cy="229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749" y="1270413"/>
            <a:ext cx="3810000" cy="27527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2538" y="4125433"/>
            <a:ext cx="4388461" cy="23039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l="324" t="-2392" r="-324" b="12326"/>
          <a:stretch/>
        </p:blipFill>
        <p:spPr>
          <a:xfrm>
            <a:off x="513242" y="4275913"/>
            <a:ext cx="6572250" cy="240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1158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6698" y="209635"/>
            <a:ext cx="59258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400" b="1" dirty="0" smtClean="0"/>
          </a:p>
          <a:p>
            <a:endParaRPr lang="en-GB" sz="2400" b="1" dirty="0" smtClean="0"/>
          </a:p>
          <a:p>
            <a:r>
              <a:rPr lang="en-GB" sz="2400" b="1" dirty="0" smtClean="0"/>
              <a:t>Jesus,</a:t>
            </a:r>
          </a:p>
          <a:p>
            <a:r>
              <a:rPr lang="en-GB" sz="2400" b="1" dirty="0" smtClean="0"/>
              <a:t>your resurrection changed the world.</a:t>
            </a:r>
          </a:p>
          <a:p>
            <a:r>
              <a:rPr lang="en-GB" sz="2400" b="1" dirty="0" smtClean="0"/>
              <a:t>Help us who have not seen it to trust and believe in the words of those who did.</a:t>
            </a:r>
          </a:p>
          <a:p>
            <a:r>
              <a:rPr lang="en-GB" sz="2400" b="1" dirty="0" smtClean="0"/>
              <a:t>As we tell others of our faith, open their hearts to see that you died, rose from the dead and will come again.</a:t>
            </a:r>
          </a:p>
          <a:p>
            <a:r>
              <a:rPr lang="en-GB" sz="2400" b="1" dirty="0" smtClean="0"/>
              <a:t>Amen.</a:t>
            </a:r>
            <a:endParaRPr lang="en-GB" sz="24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4798" y="308344"/>
            <a:ext cx="4200402" cy="5599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44921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189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Impact</vt:lpstr>
      <vt:lpstr>PrumoDeck</vt:lpstr>
      <vt:lpstr>PrumoText</vt:lpstr>
      <vt:lpstr>1_Office Theme</vt:lpstr>
      <vt:lpstr>PowerPoint Presentation</vt:lpstr>
      <vt:lpstr>PowerPoint Presentation</vt:lpstr>
      <vt:lpstr>PowerPoint Presentation</vt:lpstr>
      <vt:lpstr>PowerPoint Presentation</vt:lpstr>
    </vt:vector>
  </TitlesOfParts>
  <Company>St Mary's Junior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glillywhite</dc:creator>
  <cp:lastModifiedBy>glillywhite</cp:lastModifiedBy>
  <cp:revision>4</cp:revision>
  <dcterms:created xsi:type="dcterms:W3CDTF">2020-04-07T09:53:59Z</dcterms:created>
  <dcterms:modified xsi:type="dcterms:W3CDTF">2020-04-10T08:57:26Z</dcterms:modified>
</cp:coreProperties>
</file>