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3" r:id="rId9"/>
    <p:sldId id="264" r:id="rId10"/>
    <p:sldId id="265" r:id="rId11"/>
    <p:sldId id="267" r:id="rId12"/>
    <p:sldId id="268" r:id="rId13"/>
    <p:sldId id="270" r:id="rId14"/>
    <p:sldId id="271" r:id="rId15"/>
    <p:sldId id="272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B79FED-4B57-4ABD-B58C-050D533E7115}" v="80" dt="2020-04-29T16:27:42.0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792" autoAdjust="0"/>
  </p:normalViewPr>
  <p:slideViewPr>
    <p:cSldViewPr snapToGrid="0">
      <p:cViewPr varScale="1">
        <p:scale>
          <a:sx n="62" d="100"/>
          <a:sy n="62" d="100"/>
        </p:scale>
        <p:origin x="82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x8 036" userId="b9ec23fea7f1b5ae" providerId="LiveId" clId="{24B79FED-4B57-4ABD-B58C-050D533E7115}"/>
    <pc:docChg chg="undo redo custSel mod addSld delSld modSld sldOrd">
      <pc:chgData name="linx8 036" userId="b9ec23fea7f1b5ae" providerId="LiveId" clId="{24B79FED-4B57-4ABD-B58C-050D533E7115}" dt="2020-04-29T16:27:42.085" v="3505" actId="255"/>
      <pc:docMkLst>
        <pc:docMk/>
      </pc:docMkLst>
      <pc:sldChg chg="addSp delSp modSp mod setBg">
        <pc:chgData name="linx8 036" userId="b9ec23fea7f1b5ae" providerId="LiveId" clId="{24B79FED-4B57-4ABD-B58C-050D533E7115}" dt="2020-04-26T14:02:45.204" v="2854" actId="26606"/>
        <pc:sldMkLst>
          <pc:docMk/>
          <pc:sldMk cId="532184122" sldId="256"/>
        </pc:sldMkLst>
        <pc:spChg chg="mod">
          <ac:chgData name="linx8 036" userId="b9ec23fea7f1b5ae" providerId="LiveId" clId="{24B79FED-4B57-4ABD-B58C-050D533E7115}" dt="2020-04-26T14:02:45.204" v="2854" actId="26606"/>
          <ac:spMkLst>
            <pc:docMk/>
            <pc:sldMk cId="532184122" sldId="256"/>
            <ac:spMk id="2" creationId="{78B48791-0576-4DF1-9BC3-9A052789CE4C}"/>
          </ac:spMkLst>
        </pc:spChg>
        <pc:spChg chg="mod">
          <ac:chgData name="linx8 036" userId="b9ec23fea7f1b5ae" providerId="LiveId" clId="{24B79FED-4B57-4ABD-B58C-050D533E7115}" dt="2020-04-26T14:02:45.204" v="2854" actId="26606"/>
          <ac:spMkLst>
            <pc:docMk/>
            <pc:sldMk cId="532184122" sldId="256"/>
            <ac:spMk id="3" creationId="{A82604F0-9D1B-448D-831B-7830F2A281FA}"/>
          </ac:spMkLst>
        </pc:spChg>
        <pc:spChg chg="add del">
          <ac:chgData name="linx8 036" userId="b9ec23fea7f1b5ae" providerId="LiveId" clId="{24B79FED-4B57-4ABD-B58C-050D533E7115}" dt="2020-04-26T14:02:45.156" v="2853" actId="26606"/>
          <ac:spMkLst>
            <pc:docMk/>
            <pc:sldMk cId="532184122" sldId="256"/>
            <ac:spMk id="8" creationId="{E5EAE061-4AFE-4B3A-8FA1-FC5953E7E857}"/>
          </ac:spMkLst>
        </pc:spChg>
        <pc:spChg chg="add del">
          <ac:chgData name="linx8 036" userId="b9ec23fea7f1b5ae" providerId="LiveId" clId="{24B79FED-4B57-4ABD-B58C-050D533E7115}" dt="2020-04-26T14:02:45.156" v="2853" actId="26606"/>
          <ac:spMkLst>
            <pc:docMk/>
            <pc:sldMk cId="532184122" sldId="256"/>
            <ac:spMk id="10" creationId="{BD0398FB-7D27-4C59-A68B-663AE7A37CC4}"/>
          </ac:spMkLst>
        </pc:spChg>
        <pc:spChg chg="add del">
          <ac:chgData name="linx8 036" userId="b9ec23fea7f1b5ae" providerId="LiveId" clId="{24B79FED-4B57-4ABD-B58C-050D533E7115}" dt="2020-04-26T14:02:45.156" v="2853" actId="26606"/>
          <ac:spMkLst>
            <pc:docMk/>
            <pc:sldMk cId="532184122" sldId="256"/>
            <ac:spMk id="12" creationId="{9C682A1A-5B2D-4111-BBD6-620165633E5B}"/>
          </ac:spMkLst>
        </pc:spChg>
        <pc:spChg chg="add del">
          <ac:chgData name="linx8 036" userId="b9ec23fea7f1b5ae" providerId="LiveId" clId="{24B79FED-4B57-4ABD-B58C-050D533E7115}" dt="2020-04-26T14:02:45.156" v="2853" actId="26606"/>
          <ac:spMkLst>
            <pc:docMk/>
            <pc:sldMk cId="532184122" sldId="256"/>
            <ac:spMk id="16" creationId="{EA804283-B929-4503-802F-4585376E2B42}"/>
          </ac:spMkLst>
        </pc:spChg>
        <pc:spChg chg="add del">
          <ac:chgData name="linx8 036" userId="b9ec23fea7f1b5ae" providerId="LiveId" clId="{24B79FED-4B57-4ABD-B58C-050D533E7115}" dt="2020-04-26T14:02:45.156" v="2853" actId="26606"/>
          <ac:spMkLst>
            <pc:docMk/>
            <pc:sldMk cId="532184122" sldId="256"/>
            <ac:spMk id="18" creationId="{D6EE29F2-D77F-4BD0-A20B-334D316A1C9D}"/>
          </ac:spMkLst>
        </pc:spChg>
        <pc:spChg chg="add del">
          <ac:chgData name="linx8 036" userId="b9ec23fea7f1b5ae" providerId="LiveId" clId="{24B79FED-4B57-4ABD-B58C-050D533E7115}" dt="2020-04-26T14:02:45.156" v="2853" actId="26606"/>
          <ac:spMkLst>
            <pc:docMk/>
            <pc:sldMk cId="532184122" sldId="256"/>
            <ac:spMk id="20" creationId="{A04F1504-431A-4D86-9091-AE7E4B33376B}"/>
          </ac:spMkLst>
        </pc:spChg>
        <pc:spChg chg="add del">
          <ac:chgData name="linx8 036" userId="b9ec23fea7f1b5ae" providerId="LiveId" clId="{24B79FED-4B57-4ABD-B58C-050D533E7115}" dt="2020-04-26T14:02:45.156" v="2853" actId="26606"/>
          <ac:spMkLst>
            <pc:docMk/>
            <pc:sldMk cId="532184122" sldId="256"/>
            <ac:spMk id="22" creationId="{0DEE8134-8942-423C-9EAA-0110FCA1131B}"/>
          </ac:spMkLst>
        </pc:spChg>
        <pc:spChg chg="add del">
          <ac:chgData name="linx8 036" userId="b9ec23fea7f1b5ae" providerId="LiveId" clId="{24B79FED-4B57-4ABD-B58C-050D533E7115}" dt="2020-04-26T14:02:45.156" v="2853" actId="26606"/>
          <ac:spMkLst>
            <pc:docMk/>
            <pc:sldMk cId="532184122" sldId="256"/>
            <ac:spMk id="24" creationId="{C36A08F5-3B56-47C5-A371-9187BE56E1E5}"/>
          </ac:spMkLst>
        </pc:spChg>
        <pc:spChg chg="add">
          <ac:chgData name="linx8 036" userId="b9ec23fea7f1b5ae" providerId="LiveId" clId="{24B79FED-4B57-4ABD-B58C-050D533E7115}" dt="2020-04-26T14:02:45.204" v="2854" actId="26606"/>
          <ac:spMkLst>
            <pc:docMk/>
            <pc:sldMk cId="532184122" sldId="256"/>
            <ac:spMk id="26" creationId="{23962611-DFD5-4092-AAFD-559E3DFCE2C9}"/>
          </ac:spMkLst>
        </pc:spChg>
        <pc:picChg chg="add">
          <ac:chgData name="linx8 036" userId="b9ec23fea7f1b5ae" providerId="LiveId" clId="{24B79FED-4B57-4ABD-B58C-050D533E7115}" dt="2020-04-26T14:02:45.204" v="2854" actId="26606"/>
          <ac:picMkLst>
            <pc:docMk/>
            <pc:sldMk cId="532184122" sldId="256"/>
            <ac:picMk id="27" creationId="{2270F1FA-0425-408F-9861-80BF5AFB276D}"/>
          </ac:picMkLst>
        </pc:picChg>
        <pc:cxnChg chg="add del">
          <ac:chgData name="linx8 036" userId="b9ec23fea7f1b5ae" providerId="LiveId" clId="{24B79FED-4B57-4ABD-B58C-050D533E7115}" dt="2020-04-26T14:02:45.156" v="2853" actId="26606"/>
          <ac:cxnSpMkLst>
            <pc:docMk/>
            <pc:sldMk cId="532184122" sldId="256"/>
            <ac:cxnSpMk id="14" creationId="{266A0658-1CC4-4B0D-AAB7-A702286AFB03}"/>
          </ac:cxnSpMkLst>
        </pc:cxnChg>
      </pc:sldChg>
      <pc:sldChg chg="addSp modSp mod setBg setClrOvrMap">
        <pc:chgData name="linx8 036" userId="b9ec23fea7f1b5ae" providerId="LiveId" clId="{24B79FED-4B57-4ABD-B58C-050D533E7115}" dt="2020-04-26T14:18:54.176" v="3080" actId="6549"/>
        <pc:sldMkLst>
          <pc:docMk/>
          <pc:sldMk cId="1177046555" sldId="258"/>
        </pc:sldMkLst>
        <pc:spChg chg="mod">
          <ac:chgData name="linx8 036" userId="b9ec23fea7f1b5ae" providerId="LiveId" clId="{24B79FED-4B57-4ABD-B58C-050D533E7115}" dt="2020-04-26T14:18:47.585" v="3079" actId="26606"/>
          <ac:spMkLst>
            <pc:docMk/>
            <pc:sldMk cId="1177046555" sldId="258"/>
            <ac:spMk id="2" creationId="{B8B83584-F428-4B08-9DC4-59421BF4BE06}"/>
          </ac:spMkLst>
        </pc:spChg>
        <pc:spChg chg="mod">
          <ac:chgData name="linx8 036" userId="b9ec23fea7f1b5ae" providerId="LiveId" clId="{24B79FED-4B57-4ABD-B58C-050D533E7115}" dt="2020-04-26T14:18:54.176" v="3080" actId="6549"/>
          <ac:spMkLst>
            <pc:docMk/>
            <pc:sldMk cId="1177046555" sldId="258"/>
            <ac:spMk id="3" creationId="{129656F8-972A-4F2C-B2BC-12BC2D144F25}"/>
          </ac:spMkLst>
        </pc:spChg>
        <pc:spChg chg="add">
          <ac:chgData name="linx8 036" userId="b9ec23fea7f1b5ae" providerId="LiveId" clId="{24B79FED-4B57-4ABD-B58C-050D533E7115}" dt="2020-04-26T14:18:47.585" v="3079" actId="26606"/>
          <ac:spMkLst>
            <pc:docMk/>
            <pc:sldMk cId="1177046555" sldId="258"/>
            <ac:spMk id="10" creationId="{CF62D2A7-8207-488C-9F46-316BA81A16C8}"/>
          </ac:spMkLst>
        </pc:spChg>
        <pc:picChg chg="add mod">
          <ac:chgData name="linx8 036" userId="b9ec23fea7f1b5ae" providerId="LiveId" clId="{24B79FED-4B57-4ABD-B58C-050D533E7115}" dt="2020-04-26T14:18:47.585" v="3079" actId="26606"/>
          <ac:picMkLst>
            <pc:docMk/>
            <pc:sldMk cId="1177046555" sldId="258"/>
            <ac:picMk id="5" creationId="{ABD3180F-F686-4BE0-A720-5616C6E9756A}"/>
          </ac:picMkLst>
        </pc:picChg>
      </pc:sldChg>
      <pc:sldChg chg="addSp modSp add mod setBg setClrOvrMap">
        <pc:chgData name="linx8 036" userId="b9ec23fea7f1b5ae" providerId="LiveId" clId="{24B79FED-4B57-4ABD-B58C-050D533E7115}" dt="2020-04-29T16:21:10.140" v="3420" actId="5793"/>
        <pc:sldMkLst>
          <pc:docMk/>
          <pc:sldMk cId="2904345591" sldId="259"/>
        </pc:sldMkLst>
        <pc:spChg chg="mod">
          <ac:chgData name="linx8 036" userId="b9ec23fea7f1b5ae" providerId="LiveId" clId="{24B79FED-4B57-4ABD-B58C-050D533E7115}" dt="2020-04-26T14:19:20.091" v="3081" actId="26606"/>
          <ac:spMkLst>
            <pc:docMk/>
            <pc:sldMk cId="2904345591" sldId="259"/>
            <ac:spMk id="2" creationId="{1922F160-8CFA-4D8B-8808-37B681AA569B}"/>
          </ac:spMkLst>
        </pc:spChg>
        <pc:spChg chg="mod">
          <ac:chgData name="linx8 036" userId="b9ec23fea7f1b5ae" providerId="LiveId" clId="{24B79FED-4B57-4ABD-B58C-050D533E7115}" dt="2020-04-29T16:21:10.140" v="3420" actId="5793"/>
          <ac:spMkLst>
            <pc:docMk/>
            <pc:sldMk cId="2904345591" sldId="259"/>
            <ac:spMk id="3" creationId="{F7323135-4602-4C60-AC8A-72028FA5E2CF}"/>
          </ac:spMkLst>
        </pc:spChg>
        <pc:spChg chg="add">
          <ac:chgData name="linx8 036" userId="b9ec23fea7f1b5ae" providerId="LiveId" clId="{24B79FED-4B57-4ABD-B58C-050D533E7115}" dt="2020-04-26T14:19:20.091" v="3081" actId="26606"/>
          <ac:spMkLst>
            <pc:docMk/>
            <pc:sldMk cId="2904345591" sldId="259"/>
            <ac:spMk id="8" creationId="{DFF2AC85-FAA0-4844-813F-83C04D7382E2}"/>
          </ac:spMkLst>
        </pc:spChg>
        <pc:spChg chg="add">
          <ac:chgData name="linx8 036" userId="b9ec23fea7f1b5ae" providerId="LiveId" clId="{24B79FED-4B57-4ABD-B58C-050D533E7115}" dt="2020-04-26T14:19:20.091" v="3081" actId="26606"/>
          <ac:spMkLst>
            <pc:docMk/>
            <pc:sldMk cId="2904345591" sldId="259"/>
            <ac:spMk id="10" creationId="{89CC0F1E-BAA2-47B1-8F83-7ECB9FD9E009}"/>
          </ac:spMkLst>
        </pc:spChg>
      </pc:sldChg>
      <pc:sldChg chg="addSp delSp modSp add mod setBg">
        <pc:chgData name="linx8 036" userId="b9ec23fea7f1b5ae" providerId="LiveId" clId="{24B79FED-4B57-4ABD-B58C-050D533E7115}" dt="2020-04-29T16:23:05.966" v="3491" actId="20577"/>
        <pc:sldMkLst>
          <pc:docMk/>
          <pc:sldMk cId="3335041301" sldId="260"/>
        </pc:sldMkLst>
        <pc:spChg chg="mod">
          <ac:chgData name="linx8 036" userId="b9ec23fea7f1b5ae" providerId="LiveId" clId="{24B79FED-4B57-4ABD-B58C-050D533E7115}" dt="2020-04-29T16:23:05.966" v="3491" actId="20577"/>
          <ac:spMkLst>
            <pc:docMk/>
            <pc:sldMk cId="3335041301" sldId="260"/>
            <ac:spMk id="2" creationId="{1574ABDC-0082-4DE1-BFB3-94BCD937E5EA}"/>
          </ac:spMkLst>
        </pc:spChg>
        <pc:spChg chg="add del">
          <ac:chgData name="linx8 036" userId="b9ec23fea7f1b5ae" providerId="LiveId" clId="{24B79FED-4B57-4ABD-B58C-050D533E7115}" dt="2020-04-26T13:17:29.955" v="562"/>
          <ac:spMkLst>
            <pc:docMk/>
            <pc:sldMk cId="3335041301" sldId="260"/>
            <ac:spMk id="3" creationId="{CF4F2516-AE68-430C-94FA-AA2F3D892734}"/>
          </ac:spMkLst>
        </pc:spChg>
        <pc:spChg chg="add del mod">
          <ac:chgData name="linx8 036" userId="b9ec23fea7f1b5ae" providerId="LiveId" clId="{24B79FED-4B57-4ABD-B58C-050D533E7115}" dt="2020-04-26T13:17:29.955" v="562"/>
          <ac:spMkLst>
            <pc:docMk/>
            <pc:sldMk cId="3335041301" sldId="260"/>
            <ac:spMk id="6" creationId="{0D64EA02-AB56-44D5-B22D-0A3BCD8E0618}"/>
          </ac:spMkLst>
        </pc:spChg>
        <pc:spChg chg="add del mod">
          <ac:chgData name="linx8 036" userId="b9ec23fea7f1b5ae" providerId="LiveId" clId="{24B79FED-4B57-4ABD-B58C-050D533E7115}" dt="2020-04-26T13:17:44.878" v="563"/>
          <ac:spMkLst>
            <pc:docMk/>
            <pc:sldMk cId="3335041301" sldId="260"/>
            <ac:spMk id="7" creationId="{38E330CA-F589-403B-9A31-31F3B0821FF9}"/>
          </ac:spMkLst>
        </pc:spChg>
        <pc:spChg chg="add del mod">
          <ac:chgData name="linx8 036" userId="b9ec23fea7f1b5ae" providerId="LiveId" clId="{24B79FED-4B57-4ABD-B58C-050D533E7115}" dt="2020-04-26T13:20:52.789" v="886"/>
          <ac:spMkLst>
            <pc:docMk/>
            <pc:sldMk cId="3335041301" sldId="260"/>
            <ac:spMk id="8" creationId="{221AD3DF-B198-4BE6-9E80-07DE6FB7931D}"/>
          </ac:spMkLst>
        </pc:spChg>
        <pc:spChg chg="add del mod">
          <ac:chgData name="linx8 036" userId="b9ec23fea7f1b5ae" providerId="LiveId" clId="{24B79FED-4B57-4ABD-B58C-050D533E7115}" dt="2020-04-26T13:21:10.133" v="889"/>
          <ac:spMkLst>
            <pc:docMk/>
            <pc:sldMk cId="3335041301" sldId="260"/>
            <ac:spMk id="9" creationId="{B0117F56-59F2-43DF-AEB2-9669182D4D2B}"/>
          </ac:spMkLst>
        </pc:spChg>
        <pc:spChg chg="add">
          <ac:chgData name="linx8 036" userId="b9ec23fea7f1b5ae" providerId="LiveId" clId="{24B79FED-4B57-4ABD-B58C-050D533E7115}" dt="2020-04-26T14:04:14.288" v="2855" actId="26606"/>
          <ac:spMkLst>
            <pc:docMk/>
            <pc:sldMk cId="3335041301" sldId="260"/>
            <ac:spMk id="15" creationId="{823AC064-BC96-4F32-8AE1-B2FD38754823}"/>
          </ac:spMkLst>
        </pc:spChg>
        <pc:spChg chg="add del">
          <ac:chgData name="linx8 036" userId="b9ec23fea7f1b5ae" providerId="LiveId" clId="{24B79FED-4B57-4ABD-B58C-050D533E7115}" dt="2020-04-26T13:31:13.372" v="1424" actId="26606"/>
          <ac:spMkLst>
            <pc:docMk/>
            <pc:sldMk cId="3335041301" sldId="260"/>
            <ac:spMk id="17" creationId="{6C96EB3B-EC2E-422F-B139-412570AF625E}"/>
          </ac:spMkLst>
        </pc:spChg>
        <pc:spChg chg="add del">
          <ac:chgData name="linx8 036" userId="b9ec23fea7f1b5ae" providerId="LiveId" clId="{24B79FED-4B57-4ABD-B58C-050D533E7115}" dt="2020-04-26T13:31:07.605" v="1422" actId="26606"/>
          <ac:spMkLst>
            <pc:docMk/>
            <pc:sldMk cId="3335041301" sldId="260"/>
            <ac:spMk id="18" creationId="{B4D3D850-2041-4B7C-AED9-54DA385B14F7}"/>
          </ac:spMkLst>
        </pc:spChg>
        <pc:spChg chg="add del">
          <ac:chgData name="linx8 036" userId="b9ec23fea7f1b5ae" providerId="LiveId" clId="{24B79FED-4B57-4ABD-B58C-050D533E7115}" dt="2020-04-26T13:31:07.605" v="1422" actId="26606"/>
          <ac:spMkLst>
            <pc:docMk/>
            <pc:sldMk cId="3335041301" sldId="260"/>
            <ac:spMk id="20" creationId="{5707F116-8EC0-4822-9067-186AC8C96EB8}"/>
          </ac:spMkLst>
        </pc:spChg>
        <pc:spChg chg="add del">
          <ac:chgData name="linx8 036" userId="b9ec23fea7f1b5ae" providerId="LiveId" clId="{24B79FED-4B57-4ABD-B58C-050D533E7115}" dt="2020-04-26T13:31:07.605" v="1422" actId="26606"/>
          <ac:spMkLst>
            <pc:docMk/>
            <pc:sldMk cId="3335041301" sldId="260"/>
            <ac:spMk id="22" creationId="{49F1A7E4-819D-4D21-8E8B-32671A9F9853}"/>
          </ac:spMkLst>
        </pc:spChg>
        <pc:spChg chg="add del">
          <ac:chgData name="linx8 036" userId="b9ec23fea7f1b5ae" providerId="LiveId" clId="{24B79FED-4B57-4ABD-B58C-050D533E7115}" dt="2020-04-26T13:31:07.605" v="1422" actId="26606"/>
          <ac:spMkLst>
            <pc:docMk/>
            <pc:sldMk cId="3335041301" sldId="260"/>
            <ac:spMk id="24" creationId="{CB64814D-A361-44E1-8D97-B83E41C8B280}"/>
          </ac:spMkLst>
        </pc:spChg>
        <pc:spChg chg="add del">
          <ac:chgData name="linx8 036" userId="b9ec23fea7f1b5ae" providerId="LiveId" clId="{24B79FED-4B57-4ABD-B58C-050D533E7115}" dt="2020-04-26T13:31:07.605" v="1422" actId="26606"/>
          <ac:spMkLst>
            <pc:docMk/>
            <pc:sldMk cId="3335041301" sldId="260"/>
            <ac:spMk id="26" creationId="{852A6879-032A-4946-9CCA-44D38BEDF5F5}"/>
          </ac:spMkLst>
        </pc:spChg>
        <pc:spChg chg="add del">
          <ac:chgData name="linx8 036" userId="b9ec23fea7f1b5ae" providerId="LiveId" clId="{24B79FED-4B57-4ABD-B58C-050D533E7115}" dt="2020-04-26T13:31:07.605" v="1422" actId="26606"/>
          <ac:spMkLst>
            <pc:docMk/>
            <pc:sldMk cId="3335041301" sldId="260"/>
            <ac:spMk id="28" creationId="{56AB08D7-F0FB-4965-B730-8B874214C283}"/>
          </ac:spMkLst>
        </pc:spChg>
        <pc:spChg chg="add del">
          <ac:chgData name="linx8 036" userId="b9ec23fea7f1b5ae" providerId="LiveId" clId="{24B79FED-4B57-4ABD-B58C-050D533E7115}" dt="2020-04-26T13:31:07.605" v="1422" actId="26606"/>
          <ac:spMkLst>
            <pc:docMk/>
            <pc:sldMk cId="3335041301" sldId="260"/>
            <ac:spMk id="30" creationId="{148D9297-49FA-43ED-AC6B-E2F153B3A5A6}"/>
          </ac:spMkLst>
        </pc:spChg>
        <pc:spChg chg="add del">
          <ac:chgData name="linx8 036" userId="b9ec23fea7f1b5ae" providerId="LiveId" clId="{24B79FED-4B57-4ABD-B58C-050D533E7115}" dt="2020-04-26T13:31:13.372" v="1424" actId="26606"/>
          <ac:spMkLst>
            <pc:docMk/>
            <pc:sldMk cId="3335041301" sldId="260"/>
            <ac:spMk id="36" creationId="{73C994B4-9721-4148-9EEC-6793CECDE8DD}"/>
          </ac:spMkLst>
        </pc:spChg>
        <pc:spChg chg="add del">
          <ac:chgData name="linx8 036" userId="b9ec23fea7f1b5ae" providerId="LiveId" clId="{24B79FED-4B57-4ABD-B58C-050D533E7115}" dt="2020-04-26T13:31:13.372" v="1424" actId="26606"/>
          <ac:spMkLst>
            <pc:docMk/>
            <pc:sldMk cId="3335041301" sldId="260"/>
            <ac:spMk id="37" creationId="{F9D95E49-763A-4886-B038-82F734740554}"/>
          </ac:spMkLst>
        </pc:spChg>
        <pc:spChg chg="add del">
          <ac:chgData name="linx8 036" userId="b9ec23fea7f1b5ae" providerId="LiveId" clId="{24B79FED-4B57-4ABD-B58C-050D533E7115}" dt="2020-04-26T13:31:13.372" v="1424" actId="26606"/>
          <ac:spMkLst>
            <pc:docMk/>
            <pc:sldMk cId="3335041301" sldId="260"/>
            <ac:spMk id="38" creationId="{405FF9F9-2976-47BF-9D5B-059E893A7663}"/>
          </ac:spMkLst>
        </pc:spChg>
        <pc:spChg chg="add del">
          <ac:chgData name="linx8 036" userId="b9ec23fea7f1b5ae" providerId="LiveId" clId="{24B79FED-4B57-4ABD-B58C-050D533E7115}" dt="2020-04-26T13:32:30.709" v="1438" actId="26606"/>
          <ac:spMkLst>
            <pc:docMk/>
            <pc:sldMk cId="3335041301" sldId="260"/>
            <ac:spMk id="42" creationId="{B881AA28-20AE-4081-B87B-0C8EEB422DB5}"/>
          </ac:spMkLst>
        </pc:spChg>
        <pc:grpChg chg="add del">
          <ac:chgData name="linx8 036" userId="b9ec23fea7f1b5ae" providerId="LiveId" clId="{24B79FED-4B57-4ABD-B58C-050D533E7115}" dt="2020-04-26T13:31:07.605" v="1422" actId="26606"/>
          <ac:grpSpMkLst>
            <pc:docMk/>
            <pc:sldMk cId="3335041301" sldId="260"/>
            <ac:grpSpMk id="32" creationId="{693B4105-989A-4A79-A881-75F3602AEEED}"/>
          </ac:grpSpMkLst>
        </pc:grpChg>
        <pc:picChg chg="add del mod">
          <ac:chgData name="linx8 036" userId="b9ec23fea7f1b5ae" providerId="LiveId" clId="{24B79FED-4B57-4ABD-B58C-050D533E7115}" dt="2020-04-26T13:16:57" v="561"/>
          <ac:picMkLst>
            <pc:docMk/>
            <pc:sldMk cId="3335041301" sldId="260"/>
            <ac:picMk id="5" creationId="{C7FC63E0-83C5-4B59-B6E7-64A69908BAB8}"/>
          </ac:picMkLst>
        </pc:picChg>
        <pc:picChg chg="add mod ord">
          <ac:chgData name="linx8 036" userId="b9ec23fea7f1b5ae" providerId="LiveId" clId="{24B79FED-4B57-4ABD-B58C-050D533E7115}" dt="2020-04-26T14:04:14.288" v="2855" actId="26606"/>
          <ac:picMkLst>
            <pc:docMk/>
            <pc:sldMk cId="3335041301" sldId="260"/>
            <ac:picMk id="11" creationId="{529D1E66-204E-41D7-98D1-EB3A7F6DD801}"/>
          </ac:picMkLst>
        </pc:picChg>
        <pc:picChg chg="add mod">
          <ac:chgData name="linx8 036" userId="b9ec23fea7f1b5ae" providerId="LiveId" clId="{24B79FED-4B57-4ABD-B58C-050D533E7115}" dt="2020-04-26T14:04:36.496" v="2857" actId="1076"/>
          <ac:picMkLst>
            <pc:docMk/>
            <pc:sldMk cId="3335041301" sldId="260"/>
            <ac:picMk id="13" creationId="{F78EEBBE-873B-41D9-B806-0CBF957643C0}"/>
          </ac:picMkLst>
        </pc:picChg>
        <pc:cxnChg chg="add">
          <ac:chgData name="linx8 036" userId="b9ec23fea7f1b5ae" providerId="LiveId" clId="{24B79FED-4B57-4ABD-B58C-050D533E7115}" dt="2020-04-26T14:04:14.288" v="2855" actId="26606"/>
          <ac:cxnSpMkLst>
            <pc:docMk/>
            <pc:sldMk cId="3335041301" sldId="260"/>
            <ac:cxnSpMk id="16" creationId="{7E7C77BC-7138-40B1-A15B-20F57A494629}"/>
          </ac:cxnSpMkLst>
        </pc:cxnChg>
        <pc:cxnChg chg="add">
          <ac:chgData name="linx8 036" userId="b9ec23fea7f1b5ae" providerId="LiveId" clId="{24B79FED-4B57-4ABD-B58C-050D533E7115}" dt="2020-04-26T14:04:14.288" v="2855" actId="26606"/>
          <ac:cxnSpMkLst>
            <pc:docMk/>
            <pc:sldMk cId="3335041301" sldId="260"/>
            <ac:cxnSpMk id="19" creationId="{DB146403-F3D6-484B-B2ED-97F9565D0370}"/>
          </ac:cxnSpMkLst>
        </pc:cxnChg>
        <pc:cxnChg chg="add del">
          <ac:chgData name="linx8 036" userId="b9ec23fea7f1b5ae" providerId="LiveId" clId="{24B79FED-4B57-4ABD-B58C-050D533E7115}" dt="2020-04-26T13:31:13.372" v="1424" actId="26606"/>
          <ac:cxnSpMkLst>
            <pc:docMk/>
            <pc:sldMk cId="3335041301" sldId="260"/>
            <ac:cxnSpMk id="39" creationId="{BA0504EE-683F-4FE2-A169-83C71FAA35CB}"/>
          </ac:cxnSpMkLst>
        </pc:cxnChg>
        <pc:cxnChg chg="add del">
          <ac:chgData name="linx8 036" userId="b9ec23fea7f1b5ae" providerId="LiveId" clId="{24B79FED-4B57-4ABD-B58C-050D533E7115}" dt="2020-04-26T13:31:13.372" v="1424" actId="26606"/>
          <ac:cxnSpMkLst>
            <pc:docMk/>
            <pc:sldMk cId="3335041301" sldId="260"/>
            <ac:cxnSpMk id="40" creationId="{80A61CFF-0E76-478B-B02B-73692D891E7C}"/>
          </ac:cxnSpMkLst>
        </pc:cxnChg>
      </pc:sldChg>
      <pc:sldChg chg="addSp delSp modSp add del">
        <pc:chgData name="linx8 036" userId="b9ec23fea7f1b5ae" providerId="LiveId" clId="{24B79FED-4B57-4ABD-B58C-050D533E7115}" dt="2020-04-26T13:45:52.002" v="1823" actId="2696"/>
        <pc:sldMkLst>
          <pc:docMk/>
          <pc:sldMk cId="833650178" sldId="261"/>
        </pc:sldMkLst>
        <pc:spChg chg="del">
          <ac:chgData name="linx8 036" userId="b9ec23fea7f1b5ae" providerId="LiveId" clId="{24B79FED-4B57-4ABD-B58C-050D533E7115}" dt="2020-04-26T13:22:27.150" v="896"/>
          <ac:spMkLst>
            <pc:docMk/>
            <pc:sldMk cId="833650178" sldId="261"/>
            <ac:spMk id="2" creationId="{011978C5-A54A-4ED6-93F6-5B541F69BEB4}"/>
          </ac:spMkLst>
        </pc:spChg>
        <pc:spChg chg="del">
          <ac:chgData name="linx8 036" userId="b9ec23fea7f1b5ae" providerId="LiveId" clId="{24B79FED-4B57-4ABD-B58C-050D533E7115}" dt="2020-04-26T13:22:27.150" v="896"/>
          <ac:spMkLst>
            <pc:docMk/>
            <pc:sldMk cId="833650178" sldId="261"/>
            <ac:spMk id="3" creationId="{7AA58ED6-8D38-4FB6-BB69-EF6BBF8A5B02}"/>
          </ac:spMkLst>
        </pc:spChg>
        <pc:spChg chg="del">
          <ac:chgData name="linx8 036" userId="b9ec23fea7f1b5ae" providerId="LiveId" clId="{24B79FED-4B57-4ABD-B58C-050D533E7115}" dt="2020-04-26T13:22:27.150" v="896"/>
          <ac:spMkLst>
            <pc:docMk/>
            <pc:sldMk cId="833650178" sldId="261"/>
            <ac:spMk id="4" creationId="{41C03C55-B0ED-4A8C-A48E-7A4279F0A77A}"/>
          </ac:spMkLst>
        </pc:spChg>
        <pc:spChg chg="add del mod">
          <ac:chgData name="linx8 036" userId="b9ec23fea7f1b5ae" providerId="LiveId" clId="{24B79FED-4B57-4ABD-B58C-050D533E7115}" dt="2020-04-26T13:22:34.512" v="897"/>
          <ac:spMkLst>
            <pc:docMk/>
            <pc:sldMk cId="833650178" sldId="261"/>
            <ac:spMk id="5" creationId="{2BDA09E1-A97D-4A1A-B9B3-8E9E38529440}"/>
          </ac:spMkLst>
        </pc:spChg>
        <pc:spChg chg="add del mod">
          <ac:chgData name="linx8 036" userId="b9ec23fea7f1b5ae" providerId="LiveId" clId="{24B79FED-4B57-4ABD-B58C-050D533E7115}" dt="2020-04-26T13:22:34.512" v="897"/>
          <ac:spMkLst>
            <pc:docMk/>
            <pc:sldMk cId="833650178" sldId="261"/>
            <ac:spMk id="6" creationId="{7AF7CF1D-9D56-4B3F-94A5-2F0000B1AB94}"/>
          </ac:spMkLst>
        </pc:spChg>
        <pc:spChg chg="add del mod">
          <ac:chgData name="linx8 036" userId="b9ec23fea7f1b5ae" providerId="LiveId" clId="{24B79FED-4B57-4ABD-B58C-050D533E7115}" dt="2020-04-26T13:22:34.512" v="897"/>
          <ac:spMkLst>
            <pc:docMk/>
            <pc:sldMk cId="833650178" sldId="261"/>
            <ac:spMk id="7" creationId="{727C3162-B7B5-4D79-AA05-DB38E4015161}"/>
          </ac:spMkLst>
        </pc:spChg>
        <pc:spChg chg="add mod">
          <ac:chgData name="linx8 036" userId="b9ec23fea7f1b5ae" providerId="LiveId" clId="{24B79FED-4B57-4ABD-B58C-050D533E7115}" dt="2020-04-26T13:24:49.711" v="1006" actId="122"/>
          <ac:spMkLst>
            <pc:docMk/>
            <pc:sldMk cId="833650178" sldId="261"/>
            <ac:spMk id="8" creationId="{C9D56141-3840-4063-BCFB-03D9FAAA4DB3}"/>
          </ac:spMkLst>
        </pc:spChg>
        <pc:spChg chg="add mod">
          <ac:chgData name="linx8 036" userId="b9ec23fea7f1b5ae" providerId="LiveId" clId="{24B79FED-4B57-4ABD-B58C-050D533E7115}" dt="2020-04-26T13:24:30.377" v="979" actId="5793"/>
          <ac:spMkLst>
            <pc:docMk/>
            <pc:sldMk cId="833650178" sldId="261"/>
            <ac:spMk id="9" creationId="{29F425A8-9E6B-46CF-A41A-A53BB78E0CB3}"/>
          </ac:spMkLst>
        </pc:spChg>
      </pc:sldChg>
      <pc:sldChg chg="addSp delSp modSp add mod setBg">
        <pc:chgData name="linx8 036" userId="b9ec23fea7f1b5ae" providerId="LiveId" clId="{24B79FED-4B57-4ABD-B58C-050D533E7115}" dt="2020-04-26T14:11:34.146" v="3035" actId="14100"/>
        <pc:sldMkLst>
          <pc:docMk/>
          <pc:sldMk cId="3058003899" sldId="262"/>
        </pc:sldMkLst>
        <pc:spChg chg="mod">
          <ac:chgData name="linx8 036" userId="b9ec23fea7f1b5ae" providerId="LiveId" clId="{24B79FED-4B57-4ABD-B58C-050D533E7115}" dt="2020-04-26T14:11:34.146" v="3035" actId="14100"/>
          <ac:spMkLst>
            <pc:docMk/>
            <pc:sldMk cId="3058003899" sldId="262"/>
            <ac:spMk id="2" creationId="{39F0083F-5B3E-4BD1-BEF3-FA3601FE4A32}"/>
          </ac:spMkLst>
        </pc:spChg>
        <pc:spChg chg="del">
          <ac:chgData name="linx8 036" userId="b9ec23fea7f1b5ae" providerId="LiveId" clId="{24B79FED-4B57-4ABD-B58C-050D533E7115}" dt="2020-04-26T13:25:54.445" v="1022"/>
          <ac:spMkLst>
            <pc:docMk/>
            <pc:sldMk cId="3058003899" sldId="262"/>
            <ac:spMk id="3" creationId="{60416E6B-100C-4B60-BB19-5FBF6C8E27BF}"/>
          </ac:spMkLst>
        </pc:spChg>
        <pc:spChg chg="add del mod">
          <ac:chgData name="linx8 036" userId="b9ec23fea7f1b5ae" providerId="LiveId" clId="{24B79FED-4B57-4ABD-B58C-050D533E7115}" dt="2020-04-26T13:28:53.727" v="1325"/>
          <ac:spMkLst>
            <pc:docMk/>
            <pc:sldMk cId="3058003899" sldId="262"/>
            <ac:spMk id="4" creationId="{617685B6-76D0-4B30-8B71-F3CFE619EBB6}"/>
          </ac:spMkLst>
        </pc:spChg>
        <pc:spChg chg="add del mod">
          <ac:chgData name="linx8 036" userId="b9ec23fea7f1b5ae" providerId="LiveId" clId="{24B79FED-4B57-4ABD-B58C-050D533E7115}" dt="2020-04-26T13:29:42.022" v="1331"/>
          <ac:spMkLst>
            <pc:docMk/>
            <pc:sldMk cId="3058003899" sldId="262"/>
            <ac:spMk id="5" creationId="{CC83ACCA-BE17-457C-A4B7-2F9139C60E21}"/>
          </ac:spMkLst>
        </pc:spChg>
        <pc:spChg chg="add">
          <ac:chgData name="linx8 036" userId="b9ec23fea7f1b5ae" providerId="LiveId" clId="{24B79FED-4B57-4ABD-B58C-050D533E7115}" dt="2020-04-26T14:10:19.459" v="2998" actId="26606"/>
          <ac:spMkLst>
            <pc:docMk/>
            <pc:sldMk cId="3058003899" sldId="262"/>
            <ac:spMk id="16" creationId="{823AC064-BC96-4F32-8AE1-B2FD38754823}"/>
          </ac:spMkLst>
        </pc:spChg>
        <pc:picChg chg="add mod ord">
          <ac:chgData name="linx8 036" userId="b9ec23fea7f1b5ae" providerId="LiveId" clId="{24B79FED-4B57-4ABD-B58C-050D533E7115}" dt="2020-04-26T14:10:19.459" v="2998" actId="26606"/>
          <ac:picMkLst>
            <pc:docMk/>
            <pc:sldMk cId="3058003899" sldId="262"/>
            <ac:picMk id="7" creationId="{3138D897-39F3-4587-A825-30C8B40BEE3C}"/>
          </ac:picMkLst>
        </pc:picChg>
        <pc:picChg chg="add mod ord">
          <ac:chgData name="linx8 036" userId="b9ec23fea7f1b5ae" providerId="LiveId" clId="{24B79FED-4B57-4ABD-B58C-050D533E7115}" dt="2020-04-26T14:10:19.459" v="2998" actId="26606"/>
          <ac:picMkLst>
            <pc:docMk/>
            <pc:sldMk cId="3058003899" sldId="262"/>
            <ac:picMk id="9" creationId="{4FE9DD06-5B58-4FAF-B953-DC40A05A58D0}"/>
          </ac:picMkLst>
        </pc:picChg>
        <pc:cxnChg chg="add">
          <ac:chgData name="linx8 036" userId="b9ec23fea7f1b5ae" providerId="LiveId" clId="{24B79FED-4B57-4ABD-B58C-050D533E7115}" dt="2020-04-26T14:10:19.459" v="2998" actId="26606"/>
          <ac:cxnSpMkLst>
            <pc:docMk/>
            <pc:sldMk cId="3058003899" sldId="262"/>
            <ac:cxnSpMk id="14" creationId="{DB146403-F3D6-484B-B2ED-97F9565D0370}"/>
          </ac:cxnSpMkLst>
        </pc:cxnChg>
        <pc:cxnChg chg="add">
          <ac:chgData name="linx8 036" userId="b9ec23fea7f1b5ae" providerId="LiveId" clId="{24B79FED-4B57-4ABD-B58C-050D533E7115}" dt="2020-04-26T14:10:19.459" v="2998" actId="26606"/>
          <ac:cxnSpMkLst>
            <pc:docMk/>
            <pc:sldMk cId="3058003899" sldId="262"/>
            <ac:cxnSpMk id="18" creationId="{7E7C77BC-7138-40B1-A15B-20F57A494629}"/>
          </ac:cxnSpMkLst>
        </pc:cxnChg>
      </pc:sldChg>
      <pc:sldChg chg="addSp delSp modSp add mod setBg">
        <pc:chgData name="linx8 036" userId="b9ec23fea7f1b5ae" providerId="LiveId" clId="{24B79FED-4B57-4ABD-B58C-050D533E7115}" dt="2020-04-28T16:27:12.825" v="3183"/>
        <pc:sldMkLst>
          <pc:docMk/>
          <pc:sldMk cId="872870635" sldId="263"/>
        </pc:sldMkLst>
        <pc:spChg chg="mod">
          <ac:chgData name="linx8 036" userId="b9ec23fea7f1b5ae" providerId="LiveId" clId="{24B79FED-4B57-4ABD-B58C-050D533E7115}" dt="2020-04-26T13:34:42.995" v="1503" actId="26606"/>
          <ac:spMkLst>
            <pc:docMk/>
            <pc:sldMk cId="872870635" sldId="263"/>
            <ac:spMk id="2" creationId="{A5251B77-8566-4866-B4F8-2A30A125DA24}"/>
          </ac:spMkLst>
        </pc:spChg>
        <pc:spChg chg="del">
          <ac:chgData name="linx8 036" userId="b9ec23fea7f1b5ae" providerId="LiveId" clId="{24B79FED-4B57-4ABD-B58C-050D533E7115}" dt="2020-04-26T13:34:02.285" v="1459"/>
          <ac:spMkLst>
            <pc:docMk/>
            <pc:sldMk cId="872870635" sldId="263"/>
            <ac:spMk id="3" creationId="{1AAB419B-0E32-4614-9CEC-8AE201BB2E44}"/>
          </ac:spMkLst>
        </pc:spChg>
        <pc:spChg chg="del">
          <ac:chgData name="linx8 036" userId="b9ec23fea7f1b5ae" providerId="LiveId" clId="{24B79FED-4B57-4ABD-B58C-050D533E7115}" dt="2020-04-26T13:34:02.285" v="1459"/>
          <ac:spMkLst>
            <pc:docMk/>
            <pc:sldMk cId="872870635" sldId="263"/>
            <ac:spMk id="4" creationId="{21A66A09-F3A4-4D43-B92F-28FF894D7B25}"/>
          </ac:spMkLst>
        </pc:spChg>
        <pc:spChg chg="add mod">
          <ac:chgData name="linx8 036" userId="b9ec23fea7f1b5ae" providerId="LiveId" clId="{24B79FED-4B57-4ABD-B58C-050D533E7115}" dt="2020-04-28T16:27:12.825" v="3183"/>
          <ac:spMkLst>
            <pc:docMk/>
            <pc:sldMk cId="872870635" sldId="263"/>
            <ac:spMk id="5" creationId="{CEBDD791-64F6-4DA3-9F40-186DB73ECCB3}"/>
          </ac:spMkLst>
        </pc:spChg>
        <pc:spChg chg="add">
          <ac:chgData name="linx8 036" userId="b9ec23fea7f1b5ae" providerId="LiveId" clId="{24B79FED-4B57-4ABD-B58C-050D533E7115}" dt="2020-04-26T13:34:42.995" v="1503" actId="26606"/>
          <ac:spMkLst>
            <pc:docMk/>
            <pc:sldMk cId="872870635" sldId="263"/>
            <ac:spMk id="10" creationId="{3B854194-185D-494D-905C-7C7CB2E30F6E}"/>
          </ac:spMkLst>
        </pc:spChg>
        <pc:spChg chg="add">
          <ac:chgData name="linx8 036" userId="b9ec23fea7f1b5ae" providerId="LiveId" clId="{24B79FED-4B57-4ABD-B58C-050D533E7115}" dt="2020-04-26T13:34:42.995" v="1503" actId="26606"/>
          <ac:spMkLst>
            <pc:docMk/>
            <pc:sldMk cId="872870635" sldId="263"/>
            <ac:spMk id="12" creationId="{B4F5FA0D-0104-4987-8241-EFF7C85B88DE}"/>
          </ac:spMkLst>
        </pc:spChg>
        <pc:picChg chg="add">
          <ac:chgData name="linx8 036" userId="b9ec23fea7f1b5ae" providerId="LiveId" clId="{24B79FED-4B57-4ABD-B58C-050D533E7115}" dt="2020-04-26T13:34:42.995" v="1503" actId="26606"/>
          <ac:picMkLst>
            <pc:docMk/>
            <pc:sldMk cId="872870635" sldId="263"/>
            <ac:picMk id="14" creationId="{2897127E-6CEF-446C-BE87-93B7C46E49D1}"/>
          </ac:picMkLst>
        </pc:picChg>
      </pc:sldChg>
      <pc:sldChg chg="addSp delSp modSp add mod ord setBg setClrOvrMap">
        <pc:chgData name="linx8 036" userId="b9ec23fea7f1b5ae" providerId="LiveId" clId="{24B79FED-4B57-4ABD-B58C-050D533E7115}" dt="2020-04-28T16:36:55.959" v="3376" actId="20577"/>
        <pc:sldMkLst>
          <pc:docMk/>
          <pc:sldMk cId="2670872875" sldId="264"/>
        </pc:sldMkLst>
        <pc:spChg chg="mod">
          <ac:chgData name="linx8 036" userId="b9ec23fea7f1b5ae" providerId="LiveId" clId="{24B79FED-4B57-4ABD-B58C-050D533E7115}" dt="2020-04-28T16:36:55.959" v="3376" actId="20577"/>
          <ac:spMkLst>
            <pc:docMk/>
            <pc:sldMk cId="2670872875" sldId="264"/>
            <ac:spMk id="2" creationId="{E3E9B67B-D4DE-4B70-A891-C8BAA694B0F8}"/>
          </ac:spMkLst>
        </pc:spChg>
        <pc:spChg chg="del mod">
          <ac:chgData name="linx8 036" userId="b9ec23fea7f1b5ae" providerId="LiveId" clId="{24B79FED-4B57-4ABD-B58C-050D533E7115}" dt="2020-04-26T13:39:07.008" v="1751"/>
          <ac:spMkLst>
            <pc:docMk/>
            <pc:sldMk cId="2670872875" sldId="264"/>
            <ac:spMk id="3" creationId="{72400DD3-AC3F-4BE6-8052-9E81E8DEEE6E}"/>
          </ac:spMkLst>
        </pc:spChg>
        <pc:spChg chg="add del">
          <ac:chgData name="linx8 036" userId="b9ec23fea7f1b5ae" providerId="LiveId" clId="{24B79FED-4B57-4ABD-B58C-050D533E7115}" dt="2020-04-26T14:09:40.267" v="2935" actId="26606"/>
          <ac:spMkLst>
            <pc:docMk/>
            <pc:sldMk cId="2670872875" sldId="264"/>
            <ac:spMk id="8" creationId="{907EF6B7-1338-4443-8C46-6A318D952DFD}"/>
          </ac:spMkLst>
        </pc:spChg>
        <pc:spChg chg="add del">
          <ac:chgData name="linx8 036" userId="b9ec23fea7f1b5ae" providerId="LiveId" clId="{24B79FED-4B57-4ABD-B58C-050D533E7115}" dt="2020-04-26T14:09:40.267" v="2935" actId="26606"/>
          <ac:spMkLst>
            <pc:docMk/>
            <pc:sldMk cId="2670872875" sldId="264"/>
            <ac:spMk id="10" creationId="{DAAE4CDD-124C-4DCF-9584-B6033B545DD5}"/>
          </ac:spMkLst>
        </pc:spChg>
        <pc:spChg chg="add del">
          <ac:chgData name="linx8 036" userId="b9ec23fea7f1b5ae" providerId="LiveId" clId="{24B79FED-4B57-4ABD-B58C-050D533E7115}" dt="2020-04-26T14:09:40.267" v="2935" actId="26606"/>
          <ac:spMkLst>
            <pc:docMk/>
            <pc:sldMk cId="2670872875" sldId="264"/>
            <ac:spMk id="12" creationId="{081E4A58-353D-44AE-B2FC-2A74E2E400F7}"/>
          </ac:spMkLst>
        </pc:spChg>
        <pc:spChg chg="add">
          <ac:chgData name="linx8 036" userId="b9ec23fea7f1b5ae" providerId="LiveId" clId="{24B79FED-4B57-4ABD-B58C-050D533E7115}" dt="2020-04-26T14:09:40.267" v="2935" actId="26606"/>
          <ac:spMkLst>
            <pc:docMk/>
            <pc:sldMk cId="2670872875" sldId="264"/>
            <ac:spMk id="17" creationId="{1DB7C82F-AB7E-4F0C-B829-FA1B9C415180}"/>
          </ac:spMkLst>
        </pc:spChg>
        <pc:picChg chg="add mod">
          <ac:chgData name="linx8 036" userId="b9ec23fea7f1b5ae" providerId="LiveId" clId="{24B79FED-4B57-4ABD-B58C-050D533E7115}" dt="2020-04-26T14:09:40.267" v="2935" actId="26606"/>
          <ac:picMkLst>
            <pc:docMk/>
            <pc:sldMk cId="2670872875" sldId="264"/>
            <ac:picMk id="5" creationId="{FED99AE8-D6CD-4E42-875F-7FE6F867C838}"/>
          </ac:picMkLst>
        </pc:picChg>
      </pc:sldChg>
      <pc:sldChg chg="addSp delSp modSp add mod setBg">
        <pc:chgData name="linx8 036" userId="b9ec23fea7f1b5ae" providerId="LiveId" clId="{24B79FED-4B57-4ABD-B58C-050D533E7115}" dt="2020-04-28T16:31:54.120" v="3251"/>
        <pc:sldMkLst>
          <pc:docMk/>
          <pc:sldMk cId="722106057" sldId="265"/>
        </pc:sldMkLst>
        <pc:spChg chg="mod">
          <ac:chgData name="linx8 036" userId="b9ec23fea7f1b5ae" providerId="LiveId" clId="{24B79FED-4B57-4ABD-B58C-050D533E7115}" dt="2020-04-26T13:40:53.865" v="1786" actId="20577"/>
          <ac:spMkLst>
            <pc:docMk/>
            <pc:sldMk cId="722106057" sldId="265"/>
            <ac:spMk id="2" creationId="{3335E01B-7AB8-4E77-9187-017783202AAE}"/>
          </ac:spMkLst>
        </pc:spChg>
        <pc:spChg chg="add del mod">
          <ac:chgData name="linx8 036" userId="b9ec23fea7f1b5ae" providerId="LiveId" clId="{24B79FED-4B57-4ABD-B58C-050D533E7115}" dt="2020-04-28T16:31:54.120" v="3251"/>
          <ac:spMkLst>
            <pc:docMk/>
            <pc:sldMk cId="722106057" sldId="265"/>
            <ac:spMk id="3" creationId="{A4231DAB-050F-4630-9BE7-A3FE71671DDE}"/>
          </ac:spMkLst>
        </pc:spChg>
        <pc:spChg chg="add">
          <ac:chgData name="linx8 036" userId="b9ec23fea7f1b5ae" providerId="LiveId" clId="{24B79FED-4B57-4ABD-B58C-050D533E7115}" dt="2020-04-26T13:40:11.370" v="1766" actId="26606"/>
          <ac:spMkLst>
            <pc:docMk/>
            <pc:sldMk cId="722106057" sldId="265"/>
            <ac:spMk id="8" creationId="{3B854194-185D-494D-905C-7C7CB2E30F6E}"/>
          </ac:spMkLst>
        </pc:spChg>
        <pc:spChg chg="add">
          <ac:chgData name="linx8 036" userId="b9ec23fea7f1b5ae" providerId="LiveId" clId="{24B79FED-4B57-4ABD-B58C-050D533E7115}" dt="2020-04-26T13:40:11.370" v="1766" actId="26606"/>
          <ac:spMkLst>
            <pc:docMk/>
            <pc:sldMk cId="722106057" sldId="265"/>
            <ac:spMk id="10" creationId="{B4F5FA0D-0104-4987-8241-EFF7C85B88DE}"/>
          </ac:spMkLst>
        </pc:spChg>
        <pc:picChg chg="add del mod">
          <ac:chgData name="linx8 036" userId="b9ec23fea7f1b5ae" providerId="LiveId" clId="{24B79FED-4B57-4ABD-B58C-050D533E7115}" dt="2020-04-26T13:40:06.459" v="1765"/>
          <ac:picMkLst>
            <pc:docMk/>
            <pc:sldMk cId="722106057" sldId="265"/>
            <ac:picMk id="5" creationId="{2337CB5B-5072-4133-9873-9425D5D1B5FB}"/>
          </ac:picMkLst>
        </pc:picChg>
        <pc:picChg chg="add">
          <ac:chgData name="linx8 036" userId="b9ec23fea7f1b5ae" providerId="LiveId" clId="{24B79FED-4B57-4ABD-B58C-050D533E7115}" dt="2020-04-26T13:40:11.370" v="1766" actId="26606"/>
          <ac:picMkLst>
            <pc:docMk/>
            <pc:sldMk cId="722106057" sldId="265"/>
            <ac:picMk id="12" creationId="{2897127E-6CEF-446C-BE87-93B7C46E49D1}"/>
          </ac:picMkLst>
        </pc:picChg>
      </pc:sldChg>
      <pc:sldChg chg="addSp delSp add del setBg delDesignElem">
        <pc:chgData name="linx8 036" userId="b9ec23fea7f1b5ae" providerId="LiveId" clId="{24B79FED-4B57-4ABD-B58C-050D533E7115}" dt="2020-04-26T13:44:02.583" v="1816"/>
        <pc:sldMkLst>
          <pc:docMk/>
          <pc:sldMk cId="454248003" sldId="266"/>
        </pc:sldMkLst>
        <pc:spChg chg="add del">
          <ac:chgData name="linx8 036" userId="b9ec23fea7f1b5ae" providerId="LiveId" clId="{24B79FED-4B57-4ABD-B58C-050D533E7115}" dt="2020-04-26T13:44:02.583" v="1816"/>
          <ac:spMkLst>
            <pc:docMk/>
            <pc:sldMk cId="454248003" sldId="266"/>
            <ac:spMk id="10" creationId="{3B854194-185D-494D-905C-7C7CB2E30F6E}"/>
          </ac:spMkLst>
        </pc:spChg>
        <pc:spChg chg="add del">
          <ac:chgData name="linx8 036" userId="b9ec23fea7f1b5ae" providerId="LiveId" clId="{24B79FED-4B57-4ABD-B58C-050D533E7115}" dt="2020-04-26T13:44:02.583" v="1816"/>
          <ac:spMkLst>
            <pc:docMk/>
            <pc:sldMk cId="454248003" sldId="266"/>
            <ac:spMk id="12" creationId="{B4F5FA0D-0104-4987-8241-EFF7C85B88DE}"/>
          </ac:spMkLst>
        </pc:spChg>
        <pc:picChg chg="add del">
          <ac:chgData name="linx8 036" userId="b9ec23fea7f1b5ae" providerId="LiveId" clId="{24B79FED-4B57-4ABD-B58C-050D533E7115}" dt="2020-04-26T13:44:02.583" v="1816"/>
          <ac:picMkLst>
            <pc:docMk/>
            <pc:sldMk cId="454248003" sldId="266"/>
            <ac:picMk id="14" creationId="{2897127E-6CEF-446C-BE87-93B7C46E49D1}"/>
          </ac:picMkLst>
        </pc:picChg>
      </pc:sldChg>
      <pc:sldChg chg="modSp add ord">
        <pc:chgData name="linx8 036" userId="b9ec23fea7f1b5ae" providerId="LiveId" clId="{24B79FED-4B57-4ABD-B58C-050D533E7115}" dt="2020-04-28T16:12:35.010" v="3107"/>
        <pc:sldMkLst>
          <pc:docMk/>
          <pc:sldMk cId="1591146380" sldId="266"/>
        </pc:sldMkLst>
        <pc:spChg chg="mod">
          <ac:chgData name="linx8 036" userId="b9ec23fea7f1b5ae" providerId="LiveId" clId="{24B79FED-4B57-4ABD-B58C-050D533E7115}" dt="2020-04-26T13:45:59.493" v="1836" actId="20577"/>
          <ac:spMkLst>
            <pc:docMk/>
            <pc:sldMk cId="1591146380" sldId="266"/>
            <ac:spMk id="2" creationId="{A5251B77-8566-4866-B4F8-2A30A125DA24}"/>
          </ac:spMkLst>
        </pc:spChg>
        <pc:spChg chg="mod">
          <ac:chgData name="linx8 036" userId="b9ec23fea7f1b5ae" providerId="LiveId" clId="{24B79FED-4B57-4ABD-B58C-050D533E7115}" dt="2020-04-28T16:12:35.010" v="3107"/>
          <ac:spMkLst>
            <pc:docMk/>
            <pc:sldMk cId="1591146380" sldId="266"/>
            <ac:spMk id="5" creationId="{CEBDD791-64F6-4DA3-9F40-186DB73ECCB3}"/>
          </ac:spMkLst>
        </pc:spChg>
      </pc:sldChg>
      <pc:sldChg chg="addSp delSp add del setBg delDesignElem">
        <pc:chgData name="linx8 036" userId="b9ec23fea7f1b5ae" providerId="LiveId" clId="{24B79FED-4B57-4ABD-B58C-050D533E7115}" dt="2020-04-26T13:44:26.341" v="1819"/>
        <pc:sldMkLst>
          <pc:docMk/>
          <pc:sldMk cId="3968753326" sldId="266"/>
        </pc:sldMkLst>
        <pc:spChg chg="add del">
          <ac:chgData name="linx8 036" userId="b9ec23fea7f1b5ae" providerId="LiveId" clId="{24B79FED-4B57-4ABD-B58C-050D533E7115}" dt="2020-04-26T13:44:26.341" v="1819"/>
          <ac:spMkLst>
            <pc:docMk/>
            <pc:sldMk cId="3968753326" sldId="266"/>
            <ac:spMk id="10" creationId="{3B854194-185D-494D-905C-7C7CB2E30F6E}"/>
          </ac:spMkLst>
        </pc:spChg>
        <pc:spChg chg="add del">
          <ac:chgData name="linx8 036" userId="b9ec23fea7f1b5ae" providerId="LiveId" clId="{24B79FED-4B57-4ABD-B58C-050D533E7115}" dt="2020-04-26T13:44:26.341" v="1819"/>
          <ac:spMkLst>
            <pc:docMk/>
            <pc:sldMk cId="3968753326" sldId="266"/>
            <ac:spMk id="12" creationId="{B4F5FA0D-0104-4987-8241-EFF7C85B88DE}"/>
          </ac:spMkLst>
        </pc:spChg>
        <pc:picChg chg="add del">
          <ac:chgData name="linx8 036" userId="b9ec23fea7f1b5ae" providerId="LiveId" clId="{24B79FED-4B57-4ABD-B58C-050D533E7115}" dt="2020-04-26T13:44:26.341" v="1819"/>
          <ac:picMkLst>
            <pc:docMk/>
            <pc:sldMk cId="3968753326" sldId="266"/>
            <ac:picMk id="14" creationId="{2897127E-6CEF-446C-BE87-93B7C46E49D1}"/>
          </ac:picMkLst>
        </pc:picChg>
      </pc:sldChg>
      <pc:sldChg chg="addSp delSp modSp add mod ord setBg">
        <pc:chgData name="linx8 036" userId="b9ec23fea7f1b5ae" providerId="LiveId" clId="{24B79FED-4B57-4ABD-B58C-050D533E7115}" dt="2020-04-28T16:37:10.481" v="3380" actId="20577"/>
        <pc:sldMkLst>
          <pc:docMk/>
          <pc:sldMk cId="1854715940" sldId="267"/>
        </pc:sldMkLst>
        <pc:spChg chg="mod">
          <ac:chgData name="linx8 036" userId="b9ec23fea7f1b5ae" providerId="LiveId" clId="{24B79FED-4B57-4ABD-B58C-050D533E7115}" dt="2020-04-28T16:37:10.481" v="3380" actId="20577"/>
          <ac:spMkLst>
            <pc:docMk/>
            <pc:sldMk cId="1854715940" sldId="267"/>
            <ac:spMk id="2" creationId="{B6A8E85A-403E-4337-A3F7-EFBDA8F4C93A}"/>
          </ac:spMkLst>
        </pc:spChg>
        <pc:spChg chg="del">
          <ac:chgData name="linx8 036" userId="b9ec23fea7f1b5ae" providerId="LiveId" clId="{24B79FED-4B57-4ABD-B58C-050D533E7115}" dt="2020-04-26T13:49:51.039" v="2049"/>
          <ac:spMkLst>
            <pc:docMk/>
            <pc:sldMk cId="1854715940" sldId="267"/>
            <ac:spMk id="3" creationId="{A98EFBC7-A298-4B2D-A6BF-ECCCFAFE1F11}"/>
          </ac:spMkLst>
        </pc:spChg>
        <pc:spChg chg="del">
          <ac:chgData name="linx8 036" userId="b9ec23fea7f1b5ae" providerId="LiveId" clId="{24B79FED-4B57-4ABD-B58C-050D533E7115}" dt="2020-04-26T13:50:18.555" v="2054"/>
          <ac:spMkLst>
            <pc:docMk/>
            <pc:sldMk cId="1854715940" sldId="267"/>
            <ac:spMk id="4" creationId="{9EE71B82-08C4-486E-95AE-14F1D8BC0545}"/>
          </ac:spMkLst>
        </pc:spChg>
        <pc:spChg chg="add del">
          <ac:chgData name="linx8 036" userId="b9ec23fea7f1b5ae" providerId="LiveId" clId="{24B79FED-4B57-4ABD-B58C-050D533E7115}" dt="2020-04-26T13:51:35.077" v="2063" actId="26606"/>
          <ac:spMkLst>
            <pc:docMk/>
            <pc:sldMk cId="1854715940" sldId="267"/>
            <ac:spMk id="12" creationId="{6551F373-9144-4084-9F03-401B1E30A022}"/>
          </ac:spMkLst>
        </pc:spChg>
        <pc:spChg chg="add">
          <ac:chgData name="linx8 036" userId="b9ec23fea7f1b5ae" providerId="LiveId" clId="{24B79FED-4B57-4ABD-B58C-050D533E7115}" dt="2020-04-26T14:08:05.171" v="2902" actId="26606"/>
          <ac:spMkLst>
            <pc:docMk/>
            <pc:sldMk cId="1854715940" sldId="267"/>
            <ac:spMk id="13" creationId="{823AC064-BC96-4F32-8AE1-B2FD38754823}"/>
          </ac:spMkLst>
        </pc:spChg>
        <pc:spChg chg="add del">
          <ac:chgData name="linx8 036" userId="b9ec23fea7f1b5ae" providerId="LiveId" clId="{24B79FED-4B57-4ABD-B58C-050D533E7115}" dt="2020-04-26T13:51:35.077" v="2063" actId="26606"/>
          <ac:spMkLst>
            <pc:docMk/>
            <pc:sldMk cId="1854715940" sldId="267"/>
            <ac:spMk id="15" creationId="{9D3A9E89-033E-4C4A-8C41-416DABFFD307}"/>
          </ac:spMkLst>
        </pc:spChg>
        <pc:spChg chg="add del">
          <ac:chgData name="linx8 036" userId="b9ec23fea7f1b5ae" providerId="LiveId" clId="{24B79FED-4B57-4ABD-B58C-050D533E7115}" dt="2020-04-26T13:51:35.077" v="2063" actId="26606"/>
          <ac:spMkLst>
            <pc:docMk/>
            <pc:sldMk cId="1854715940" sldId="267"/>
            <ac:spMk id="17" creationId="{86293361-111E-427D-8E5B-256944AC8395}"/>
          </ac:spMkLst>
        </pc:spChg>
        <pc:spChg chg="add del">
          <ac:chgData name="linx8 036" userId="b9ec23fea7f1b5ae" providerId="LiveId" clId="{24B79FED-4B57-4ABD-B58C-050D533E7115}" dt="2020-04-26T13:51:35.077" v="2063" actId="26606"/>
          <ac:spMkLst>
            <pc:docMk/>
            <pc:sldMk cId="1854715940" sldId="267"/>
            <ac:spMk id="41" creationId="{78907291-9D6D-4740-81DB-441477BCA279}"/>
          </ac:spMkLst>
        </pc:spChg>
        <pc:grpChg chg="add del">
          <ac:chgData name="linx8 036" userId="b9ec23fea7f1b5ae" providerId="LiveId" clId="{24B79FED-4B57-4ABD-B58C-050D533E7115}" dt="2020-04-26T13:51:35.077" v="2063" actId="26606"/>
          <ac:grpSpMkLst>
            <pc:docMk/>
            <pc:sldMk cId="1854715940" sldId="267"/>
            <ac:grpSpMk id="19" creationId="{A41D73DD-160B-4885-A9CF-94EADD70D421}"/>
          </ac:grpSpMkLst>
        </pc:grpChg>
        <pc:picChg chg="add mod ord">
          <ac:chgData name="linx8 036" userId="b9ec23fea7f1b5ae" providerId="LiveId" clId="{24B79FED-4B57-4ABD-B58C-050D533E7115}" dt="2020-04-26T14:08:05.171" v="2902" actId="26606"/>
          <ac:picMkLst>
            <pc:docMk/>
            <pc:sldMk cId="1854715940" sldId="267"/>
            <ac:picMk id="6" creationId="{F555FCAC-2AEC-4DF3-AB7D-7E99524A2110}"/>
          </ac:picMkLst>
        </pc:picChg>
        <pc:picChg chg="add mod">
          <ac:chgData name="linx8 036" userId="b9ec23fea7f1b5ae" providerId="LiveId" clId="{24B79FED-4B57-4ABD-B58C-050D533E7115}" dt="2020-04-26T14:08:05.171" v="2902" actId="26606"/>
          <ac:picMkLst>
            <pc:docMk/>
            <pc:sldMk cId="1854715940" sldId="267"/>
            <ac:picMk id="8" creationId="{7E552AE3-1E7E-44FC-AA48-71ABBFF15171}"/>
          </ac:picMkLst>
        </pc:picChg>
        <pc:cxnChg chg="add">
          <ac:chgData name="linx8 036" userId="b9ec23fea7f1b5ae" providerId="LiveId" clId="{24B79FED-4B57-4ABD-B58C-050D533E7115}" dt="2020-04-26T14:08:05.171" v="2902" actId="26606"/>
          <ac:cxnSpMkLst>
            <pc:docMk/>
            <pc:sldMk cId="1854715940" sldId="267"/>
            <ac:cxnSpMk id="10" creationId="{7E7C77BC-7138-40B1-A15B-20F57A494629}"/>
          </ac:cxnSpMkLst>
        </pc:cxnChg>
        <pc:cxnChg chg="add">
          <ac:chgData name="linx8 036" userId="b9ec23fea7f1b5ae" providerId="LiveId" clId="{24B79FED-4B57-4ABD-B58C-050D533E7115}" dt="2020-04-26T14:08:05.171" v="2902" actId="26606"/>
          <ac:cxnSpMkLst>
            <pc:docMk/>
            <pc:sldMk cId="1854715940" sldId="267"/>
            <ac:cxnSpMk id="11" creationId="{DB146403-F3D6-484B-B2ED-97F9565D0370}"/>
          </ac:cxnSpMkLst>
        </pc:cxnChg>
      </pc:sldChg>
      <pc:sldChg chg="addSp delSp modSp add mod ord setBg">
        <pc:chgData name="linx8 036" userId="b9ec23fea7f1b5ae" providerId="LiveId" clId="{24B79FED-4B57-4ABD-B58C-050D533E7115}" dt="2020-04-29T16:25:40.464" v="3493" actId="14100"/>
        <pc:sldMkLst>
          <pc:docMk/>
          <pc:sldMk cId="3766037853" sldId="268"/>
        </pc:sldMkLst>
        <pc:spChg chg="mod">
          <ac:chgData name="linx8 036" userId="b9ec23fea7f1b5ae" providerId="LiveId" clId="{24B79FED-4B57-4ABD-B58C-050D533E7115}" dt="2020-04-29T16:25:40.464" v="3493" actId="14100"/>
          <ac:spMkLst>
            <pc:docMk/>
            <pc:sldMk cId="3766037853" sldId="268"/>
            <ac:spMk id="2" creationId="{8555EE37-921B-420A-B801-D8DBFD3EC151}"/>
          </ac:spMkLst>
        </pc:spChg>
        <pc:spChg chg="del">
          <ac:chgData name="linx8 036" userId="b9ec23fea7f1b5ae" providerId="LiveId" clId="{24B79FED-4B57-4ABD-B58C-050D533E7115}" dt="2020-04-26T13:52:39.541" v="2136"/>
          <ac:spMkLst>
            <pc:docMk/>
            <pc:sldMk cId="3766037853" sldId="268"/>
            <ac:spMk id="3" creationId="{3E0976BB-DF02-4A40-AA61-7C306945F61C}"/>
          </ac:spMkLst>
        </pc:spChg>
        <pc:spChg chg="del">
          <ac:chgData name="linx8 036" userId="b9ec23fea7f1b5ae" providerId="LiveId" clId="{24B79FED-4B57-4ABD-B58C-050D533E7115}" dt="2020-04-26T13:54:04.676" v="2343"/>
          <ac:spMkLst>
            <pc:docMk/>
            <pc:sldMk cId="3766037853" sldId="268"/>
            <ac:spMk id="4" creationId="{8D6DBA34-3553-4F85-A952-55CCDF8A4BC4}"/>
          </ac:spMkLst>
        </pc:spChg>
        <pc:spChg chg="add">
          <ac:chgData name="linx8 036" userId="b9ec23fea7f1b5ae" providerId="LiveId" clId="{24B79FED-4B57-4ABD-B58C-050D533E7115}" dt="2020-04-26T14:09:02.965" v="2932" actId="26606"/>
          <ac:spMkLst>
            <pc:docMk/>
            <pc:sldMk cId="3766037853" sldId="268"/>
            <ac:spMk id="13" creationId="{823AC064-BC96-4F32-8AE1-B2FD38754823}"/>
          </ac:spMkLst>
        </pc:spChg>
        <pc:picChg chg="add mod ord">
          <ac:chgData name="linx8 036" userId="b9ec23fea7f1b5ae" providerId="LiveId" clId="{24B79FED-4B57-4ABD-B58C-050D533E7115}" dt="2020-04-26T14:09:02.965" v="2932" actId="26606"/>
          <ac:picMkLst>
            <pc:docMk/>
            <pc:sldMk cId="3766037853" sldId="268"/>
            <ac:picMk id="6" creationId="{27E10688-33DC-498C-BC19-1806EFCE9278}"/>
          </ac:picMkLst>
        </pc:picChg>
        <pc:picChg chg="add mod">
          <ac:chgData name="linx8 036" userId="b9ec23fea7f1b5ae" providerId="LiveId" clId="{24B79FED-4B57-4ABD-B58C-050D533E7115}" dt="2020-04-26T14:09:02.965" v="2932" actId="26606"/>
          <ac:picMkLst>
            <pc:docMk/>
            <pc:sldMk cId="3766037853" sldId="268"/>
            <ac:picMk id="8" creationId="{E53BB58E-29B5-4634-8846-E6F20BCE71FC}"/>
          </ac:picMkLst>
        </pc:picChg>
        <pc:cxnChg chg="add">
          <ac:chgData name="linx8 036" userId="b9ec23fea7f1b5ae" providerId="LiveId" clId="{24B79FED-4B57-4ABD-B58C-050D533E7115}" dt="2020-04-26T14:09:02.965" v="2932" actId="26606"/>
          <ac:cxnSpMkLst>
            <pc:docMk/>
            <pc:sldMk cId="3766037853" sldId="268"/>
            <ac:cxnSpMk id="15" creationId="{7E7C77BC-7138-40B1-A15B-20F57A494629}"/>
          </ac:cxnSpMkLst>
        </pc:cxnChg>
        <pc:cxnChg chg="add">
          <ac:chgData name="linx8 036" userId="b9ec23fea7f1b5ae" providerId="LiveId" clId="{24B79FED-4B57-4ABD-B58C-050D533E7115}" dt="2020-04-26T14:09:02.965" v="2932" actId="26606"/>
          <ac:cxnSpMkLst>
            <pc:docMk/>
            <pc:sldMk cId="3766037853" sldId="268"/>
            <ac:cxnSpMk id="17" creationId="{DB146403-F3D6-484B-B2ED-97F9565D0370}"/>
          </ac:cxnSpMkLst>
        </pc:cxnChg>
      </pc:sldChg>
      <pc:sldChg chg="addSp delSp modSp add mod setBg setClrOvrMap">
        <pc:chgData name="linx8 036" userId="b9ec23fea7f1b5ae" providerId="LiveId" clId="{24B79FED-4B57-4ABD-B58C-050D533E7115}" dt="2020-04-29T16:27:42.085" v="3505" actId="255"/>
        <pc:sldMkLst>
          <pc:docMk/>
          <pc:sldMk cId="3100456516" sldId="269"/>
        </pc:sldMkLst>
        <pc:spChg chg="del">
          <ac:chgData name="linx8 036" userId="b9ec23fea7f1b5ae" providerId="LiveId" clId="{24B79FED-4B57-4ABD-B58C-050D533E7115}" dt="2020-04-26T13:58:28.205" v="2549"/>
          <ac:spMkLst>
            <pc:docMk/>
            <pc:sldMk cId="3100456516" sldId="269"/>
            <ac:spMk id="2" creationId="{DC475A11-AAC8-4301-8F77-1E8F2FC92742}"/>
          </ac:spMkLst>
        </pc:spChg>
        <pc:spChg chg="del">
          <ac:chgData name="linx8 036" userId="b9ec23fea7f1b5ae" providerId="LiveId" clId="{24B79FED-4B57-4ABD-B58C-050D533E7115}" dt="2020-04-26T13:58:28.205" v="2549"/>
          <ac:spMkLst>
            <pc:docMk/>
            <pc:sldMk cId="3100456516" sldId="269"/>
            <ac:spMk id="3" creationId="{36BDAAF1-8F58-4195-8F98-4D53B57D54B0}"/>
          </ac:spMkLst>
        </pc:spChg>
        <pc:spChg chg="del">
          <ac:chgData name="linx8 036" userId="b9ec23fea7f1b5ae" providerId="LiveId" clId="{24B79FED-4B57-4ABD-B58C-050D533E7115}" dt="2020-04-26T13:58:28.205" v="2549"/>
          <ac:spMkLst>
            <pc:docMk/>
            <pc:sldMk cId="3100456516" sldId="269"/>
            <ac:spMk id="4" creationId="{22B8F4BD-E948-4C94-B3C0-F3083177AD17}"/>
          </ac:spMkLst>
        </pc:spChg>
        <pc:spChg chg="add mod">
          <ac:chgData name="linx8 036" userId="b9ec23fea7f1b5ae" providerId="LiveId" clId="{24B79FED-4B57-4ABD-B58C-050D533E7115}" dt="2020-04-26T14:07:42.917" v="2901" actId="20577"/>
          <ac:spMkLst>
            <pc:docMk/>
            <pc:sldMk cId="3100456516" sldId="269"/>
            <ac:spMk id="5" creationId="{EF039CCE-1D57-4A8A-8FF7-FB6865FDFF99}"/>
          </ac:spMkLst>
        </pc:spChg>
        <pc:spChg chg="add del mod">
          <ac:chgData name="linx8 036" userId="b9ec23fea7f1b5ae" providerId="LiveId" clId="{24B79FED-4B57-4ABD-B58C-050D533E7115}" dt="2020-04-26T14:01:23.337" v="2851" actId="26606"/>
          <ac:spMkLst>
            <pc:docMk/>
            <pc:sldMk cId="3100456516" sldId="269"/>
            <ac:spMk id="6" creationId="{6102C31D-0A23-4E2C-97FA-73C96077F3DC}"/>
          </ac:spMkLst>
        </pc:spChg>
        <pc:spChg chg="add del">
          <ac:chgData name="linx8 036" userId="b9ec23fea7f1b5ae" providerId="LiveId" clId="{24B79FED-4B57-4ABD-B58C-050D533E7115}" dt="2020-04-26T14:01:23.265" v="2850" actId="26606"/>
          <ac:spMkLst>
            <pc:docMk/>
            <pc:sldMk cId="3100456516" sldId="269"/>
            <ac:spMk id="11" creationId="{DFF2AC85-FAA0-4844-813F-83C04D7382E2}"/>
          </ac:spMkLst>
        </pc:spChg>
        <pc:spChg chg="add del">
          <ac:chgData name="linx8 036" userId="b9ec23fea7f1b5ae" providerId="LiveId" clId="{24B79FED-4B57-4ABD-B58C-050D533E7115}" dt="2020-04-26T14:01:23.265" v="2850" actId="26606"/>
          <ac:spMkLst>
            <pc:docMk/>
            <pc:sldMk cId="3100456516" sldId="269"/>
            <ac:spMk id="13" creationId="{89CC0F1E-BAA2-47B1-8F83-7ECB9FD9E009}"/>
          </ac:spMkLst>
        </pc:spChg>
        <pc:spChg chg="add">
          <ac:chgData name="linx8 036" userId="b9ec23fea7f1b5ae" providerId="LiveId" clId="{24B79FED-4B57-4ABD-B58C-050D533E7115}" dt="2020-04-26T14:01:23.337" v="2851" actId="26606"/>
          <ac:spMkLst>
            <pc:docMk/>
            <pc:sldMk cId="3100456516" sldId="269"/>
            <ac:spMk id="16" creationId="{68575C10-8187-4AC4-AD72-C754EAFD2867}"/>
          </ac:spMkLst>
        </pc:spChg>
        <pc:graphicFrameChg chg="add mod">
          <ac:chgData name="linx8 036" userId="b9ec23fea7f1b5ae" providerId="LiveId" clId="{24B79FED-4B57-4ABD-B58C-050D533E7115}" dt="2020-04-29T16:27:42.085" v="3505" actId="255"/>
          <ac:graphicFrameMkLst>
            <pc:docMk/>
            <pc:sldMk cId="3100456516" sldId="269"/>
            <ac:graphicFrameMk id="8" creationId="{89046901-F0F3-474B-A276-5533578F8EE9}"/>
          </ac:graphicFrameMkLst>
        </pc:graphicFrameChg>
        <pc:cxnChg chg="add">
          <ac:chgData name="linx8 036" userId="b9ec23fea7f1b5ae" providerId="LiveId" clId="{24B79FED-4B57-4ABD-B58C-050D533E7115}" dt="2020-04-26T14:01:23.337" v="2851" actId="26606"/>
          <ac:cxnSpMkLst>
            <pc:docMk/>
            <pc:sldMk cId="3100456516" sldId="269"/>
            <ac:cxnSpMk id="15" creationId="{74E776C9-ED67-41B7-B3A3-4DF76EF3ACEE}"/>
          </ac:cxnSpMkLst>
        </pc:cxnChg>
      </pc:sldChg>
      <pc:sldChg chg="modSp add">
        <pc:chgData name="linx8 036" userId="b9ec23fea7f1b5ae" providerId="LiveId" clId="{24B79FED-4B57-4ABD-B58C-050D533E7115}" dt="2020-04-28T16:35:00.171" v="3253"/>
        <pc:sldMkLst>
          <pc:docMk/>
          <pc:sldMk cId="3955834959" sldId="270"/>
        </pc:sldMkLst>
        <pc:spChg chg="mod">
          <ac:chgData name="linx8 036" userId="b9ec23fea7f1b5ae" providerId="LiveId" clId="{24B79FED-4B57-4ABD-B58C-050D533E7115}" dt="2020-04-26T13:54:54.686" v="2369" actId="20577"/>
          <ac:spMkLst>
            <pc:docMk/>
            <pc:sldMk cId="3955834959" sldId="270"/>
            <ac:spMk id="2" creationId="{3335E01B-7AB8-4E77-9187-017783202AAE}"/>
          </ac:spMkLst>
        </pc:spChg>
        <pc:spChg chg="mod">
          <ac:chgData name="linx8 036" userId="b9ec23fea7f1b5ae" providerId="LiveId" clId="{24B79FED-4B57-4ABD-B58C-050D533E7115}" dt="2020-04-28T16:35:00.171" v="3253"/>
          <ac:spMkLst>
            <pc:docMk/>
            <pc:sldMk cId="3955834959" sldId="270"/>
            <ac:spMk id="3" creationId="{A4231DAB-050F-4630-9BE7-A3FE71671DDE}"/>
          </ac:spMkLst>
        </pc:spChg>
      </pc:sldChg>
      <pc:sldChg chg="addSp delSp modSp add mod setBg setClrOvrMap">
        <pc:chgData name="linx8 036" userId="b9ec23fea7f1b5ae" providerId="LiveId" clId="{24B79FED-4B57-4ABD-B58C-050D533E7115}" dt="2020-04-28T16:38:56.814" v="3407" actId="20577"/>
        <pc:sldMkLst>
          <pc:docMk/>
          <pc:sldMk cId="1679255801" sldId="271"/>
        </pc:sldMkLst>
        <pc:spChg chg="mod">
          <ac:chgData name="linx8 036" userId="b9ec23fea7f1b5ae" providerId="LiveId" clId="{24B79FED-4B57-4ABD-B58C-050D533E7115}" dt="2020-04-28T16:38:56.814" v="3407" actId="20577"/>
          <ac:spMkLst>
            <pc:docMk/>
            <pc:sldMk cId="1679255801" sldId="271"/>
            <ac:spMk id="2" creationId="{B9A3392C-054B-455A-80ED-AEF5A8333164}"/>
          </ac:spMkLst>
        </pc:spChg>
        <pc:spChg chg="del">
          <ac:chgData name="linx8 036" userId="b9ec23fea7f1b5ae" providerId="LiveId" clId="{24B79FED-4B57-4ABD-B58C-050D533E7115}" dt="2020-04-26T13:56:49.605" v="2527"/>
          <ac:spMkLst>
            <pc:docMk/>
            <pc:sldMk cId="1679255801" sldId="271"/>
            <ac:spMk id="3" creationId="{C7770ED1-1C44-4C4A-A7CB-B930E85E9E63}"/>
          </ac:spMkLst>
        </pc:spChg>
        <pc:spChg chg="add del">
          <ac:chgData name="linx8 036" userId="b9ec23fea7f1b5ae" providerId="LiveId" clId="{24B79FED-4B57-4ABD-B58C-050D533E7115}" dt="2020-04-26T13:57:17.754" v="2533" actId="26606"/>
          <ac:spMkLst>
            <pc:docMk/>
            <pc:sldMk cId="1679255801" sldId="271"/>
            <ac:spMk id="10" creationId="{1DB7C82F-AB7E-4F0C-B829-FA1B9C415180}"/>
          </ac:spMkLst>
        </pc:spChg>
        <pc:spChg chg="add">
          <ac:chgData name="linx8 036" userId="b9ec23fea7f1b5ae" providerId="LiveId" clId="{24B79FED-4B57-4ABD-B58C-050D533E7115}" dt="2020-04-26T13:57:17.754" v="2533" actId="26606"/>
          <ac:spMkLst>
            <pc:docMk/>
            <pc:sldMk cId="1679255801" sldId="271"/>
            <ac:spMk id="15" creationId="{E49CC64F-7275-4E33-961B-0C5CDC439875}"/>
          </ac:spMkLst>
        </pc:spChg>
        <pc:picChg chg="add mod">
          <ac:chgData name="linx8 036" userId="b9ec23fea7f1b5ae" providerId="LiveId" clId="{24B79FED-4B57-4ABD-B58C-050D533E7115}" dt="2020-04-26T13:57:17.754" v="2533" actId="26606"/>
          <ac:picMkLst>
            <pc:docMk/>
            <pc:sldMk cId="1679255801" sldId="271"/>
            <ac:picMk id="5" creationId="{AEDFFEBF-D9B6-441C-A3AC-5672599C3B7D}"/>
          </ac:picMkLst>
        </pc:picChg>
      </pc:sldChg>
      <pc:sldChg chg="modSp add ord">
        <pc:chgData name="linx8 036" userId="b9ec23fea7f1b5ae" providerId="LiveId" clId="{24B79FED-4B57-4ABD-B58C-050D533E7115}" dt="2020-04-28T16:22:48.262" v="3155"/>
        <pc:sldMkLst>
          <pc:docMk/>
          <pc:sldMk cId="571582651" sldId="272"/>
        </pc:sldMkLst>
        <pc:spChg chg="mod">
          <ac:chgData name="linx8 036" userId="b9ec23fea7f1b5ae" providerId="LiveId" clId="{24B79FED-4B57-4ABD-B58C-050D533E7115}" dt="2020-04-26T13:57:57.374" v="2548" actId="20577"/>
          <ac:spMkLst>
            <pc:docMk/>
            <pc:sldMk cId="571582651" sldId="272"/>
            <ac:spMk id="2" creationId="{3335E01B-7AB8-4E77-9187-017783202AAE}"/>
          </ac:spMkLst>
        </pc:spChg>
        <pc:spChg chg="mod">
          <ac:chgData name="linx8 036" userId="b9ec23fea7f1b5ae" providerId="LiveId" clId="{24B79FED-4B57-4ABD-B58C-050D533E7115}" dt="2020-04-28T16:22:48.262" v="3155"/>
          <ac:spMkLst>
            <pc:docMk/>
            <pc:sldMk cId="571582651" sldId="272"/>
            <ac:spMk id="3" creationId="{A4231DAB-050F-4630-9BE7-A3FE71671DDE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png"/><Relationship Id="rId1" Type="http://schemas.openxmlformats.org/officeDocument/2006/relationships/hyperlink" Target="mailto:Serena.ludford@hms.hants.gov.uk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19.png"/><Relationship Id="rId5" Type="http://schemas.openxmlformats.org/officeDocument/2006/relationships/hyperlink" Target="mailto:Serena.ludford@hms.hants.gov.uk" TargetMode="External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C798BC-3286-40F0-9FB7-659A9F64C9A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C7027E6-7E18-49BB-8BC8-CCD98F7E08EA}">
      <dgm:prSet custT="1"/>
      <dgm:spPr/>
      <dgm:t>
        <a:bodyPr/>
        <a:lstStyle/>
        <a:p>
          <a:r>
            <a:rPr lang="en-GB" sz="2000" dirty="0"/>
            <a:t>If you want any further information about your child starting to learn a woodwind instrument, please ask Mrs Malone at St Mary’s, or send me an email on:</a:t>
          </a:r>
          <a:endParaRPr lang="en-US" sz="2000" dirty="0"/>
        </a:p>
      </dgm:t>
    </dgm:pt>
    <dgm:pt modelId="{D1F61BA8-4977-4DFF-92DD-782CBCA8C27E}" type="parTrans" cxnId="{4EE4B308-AE78-4590-AD0D-04D9B419CC5C}">
      <dgm:prSet/>
      <dgm:spPr/>
      <dgm:t>
        <a:bodyPr/>
        <a:lstStyle/>
        <a:p>
          <a:endParaRPr lang="en-US"/>
        </a:p>
      </dgm:t>
    </dgm:pt>
    <dgm:pt modelId="{1696F4E0-4936-48FA-950A-524428EACF43}" type="sibTrans" cxnId="{4EE4B308-AE78-4590-AD0D-04D9B419CC5C}">
      <dgm:prSet/>
      <dgm:spPr/>
      <dgm:t>
        <a:bodyPr/>
        <a:lstStyle/>
        <a:p>
          <a:endParaRPr lang="en-US"/>
        </a:p>
      </dgm:t>
    </dgm:pt>
    <dgm:pt modelId="{50AD5EBE-A263-4E08-9CCE-7C23265D679C}">
      <dgm:prSet custT="1"/>
      <dgm:spPr/>
      <dgm:t>
        <a:bodyPr/>
        <a:lstStyle/>
        <a:p>
          <a:r>
            <a:rPr lang="en-GB" sz="2000" dirty="0">
              <a:hlinkClick xmlns:r="http://schemas.openxmlformats.org/officeDocument/2006/relationships" r:id="rId1"/>
            </a:rPr>
            <a:t>serena.ludford@hms.hants.gov.uk</a:t>
          </a:r>
          <a:endParaRPr lang="en-US" sz="2000" dirty="0"/>
        </a:p>
      </dgm:t>
    </dgm:pt>
    <dgm:pt modelId="{DF4B89BB-33E8-4A6B-BE22-DB69C9CFFB77}" type="parTrans" cxnId="{13157E9E-9ADE-4805-A932-06A3875F24CC}">
      <dgm:prSet/>
      <dgm:spPr/>
      <dgm:t>
        <a:bodyPr/>
        <a:lstStyle/>
        <a:p>
          <a:endParaRPr lang="en-US"/>
        </a:p>
      </dgm:t>
    </dgm:pt>
    <dgm:pt modelId="{7D63C7BF-4496-4C54-9B73-22AC12598AC0}" type="sibTrans" cxnId="{13157E9E-9ADE-4805-A932-06A3875F24CC}">
      <dgm:prSet/>
      <dgm:spPr/>
      <dgm:t>
        <a:bodyPr/>
        <a:lstStyle/>
        <a:p>
          <a:endParaRPr lang="en-US"/>
        </a:p>
      </dgm:t>
    </dgm:pt>
    <dgm:pt modelId="{27ABA610-F1C4-4FB8-92D8-5602D9F2278B}">
      <dgm:prSet/>
      <dgm:spPr/>
      <dgm:t>
        <a:bodyPr/>
        <a:lstStyle/>
        <a:p>
          <a:r>
            <a:rPr lang="en-GB"/>
            <a:t>I look forward to getting to know your child from September. </a:t>
          </a:r>
          <a:endParaRPr lang="en-US" dirty="0"/>
        </a:p>
      </dgm:t>
    </dgm:pt>
    <dgm:pt modelId="{1F391408-3205-4DB0-9C24-7CBEB13F2398}" type="parTrans" cxnId="{C535D9F3-AC61-46AE-992F-780134B40D46}">
      <dgm:prSet/>
      <dgm:spPr/>
      <dgm:t>
        <a:bodyPr/>
        <a:lstStyle/>
        <a:p>
          <a:endParaRPr lang="en-US"/>
        </a:p>
      </dgm:t>
    </dgm:pt>
    <dgm:pt modelId="{8C9166BF-B4DC-4D73-848B-7C11AA2388BB}" type="sibTrans" cxnId="{C535D9F3-AC61-46AE-992F-780134B40D46}">
      <dgm:prSet/>
      <dgm:spPr/>
      <dgm:t>
        <a:bodyPr/>
        <a:lstStyle/>
        <a:p>
          <a:endParaRPr lang="en-US"/>
        </a:p>
      </dgm:t>
    </dgm:pt>
    <dgm:pt modelId="{3D50FF35-CFAF-4360-A683-A547E840CD9A}" type="pres">
      <dgm:prSet presAssocID="{E6C798BC-3286-40F0-9FB7-659A9F64C9A3}" presName="root" presStyleCnt="0">
        <dgm:presLayoutVars>
          <dgm:dir/>
          <dgm:resizeHandles val="exact"/>
        </dgm:presLayoutVars>
      </dgm:prSet>
      <dgm:spPr/>
    </dgm:pt>
    <dgm:pt modelId="{465CFCE2-D659-4710-AEF0-3E2F53E4E679}" type="pres">
      <dgm:prSet presAssocID="{BC7027E6-7E18-49BB-8BC8-CCD98F7E08EA}" presName="compNode" presStyleCnt="0"/>
      <dgm:spPr/>
    </dgm:pt>
    <dgm:pt modelId="{1D66022B-DE20-4359-AD6A-FD38B51D1B00}" type="pres">
      <dgm:prSet presAssocID="{BC7027E6-7E18-49BB-8BC8-CCD98F7E08EA}" presName="bgRect" presStyleLbl="bgShp" presStyleIdx="0" presStyleCnt="3"/>
      <dgm:spPr/>
    </dgm:pt>
    <dgm:pt modelId="{C1955167-8E36-44CB-BDB8-6A0E8BBF11CD}" type="pres">
      <dgm:prSet presAssocID="{BC7027E6-7E18-49BB-8BC8-CCD98F7E08EA}" presName="iconRect" presStyleLbl="node1" presStyleIdx="0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905FE0ED-CE8E-40B2-99C0-9C1B5214E409}" type="pres">
      <dgm:prSet presAssocID="{BC7027E6-7E18-49BB-8BC8-CCD98F7E08EA}" presName="spaceRect" presStyleCnt="0"/>
      <dgm:spPr/>
    </dgm:pt>
    <dgm:pt modelId="{4E995C13-5AAC-46FA-92E2-1D943EAA0357}" type="pres">
      <dgm:prSet presAssocID="{BC7027E6-7E18-49BB-8BC8-CCD98F7E08EA}" presName="parTx" presStyleLbl="revTx" presStyleIdx="0" presStyleCnt="3">
        <dgm:presLayoutVars>
          <dgm:chMax val="0"/>
          <dgm:chPref val="0"/>
        </dgm:presLayoutVars>
      </dgm:prSet>
      <dgm:spPr/>
    </dgm:pt>
    <dgm:pt modelId="{218B792E-38AA-4760-A7DE-B16231B288C4}" type="pres">
      <dgm:prSet presAssocID="{1696F4E0-4936-48FA-950A-524428EACF43}" presName="sibTrans" presStyleCnt="0"/>
      <dgm:spPr/>
    </dgm:pt>
    <dgm:pt modelId="{FB316043-16B9-4263-940E-539AC7BD76FC}" type="pres">
      <dgm:prSet presAssocID="{50AD5EBE-A263-4E08-9CCE-7C23265D679C}" presName="compNode" presStyleCnt="0"/>
      <dgm:spPr/>
    </dgm:pt>
    <dgm:pt modelId="{789DDF76-3BF7-4449-BBE6-46C504315964}" type="pres">
      <dgm:prSet presAssocID="{50AD5EBE-A263-4E08-9CCE-7C23265D679C}" presName="bgRect" presStyleLbl="bgShp" presStyleIdx="1" presStyleCnt="3" custLinFactNeighborY="2051"/>
      <dgm:spPr/>
    </dgm:pt>
    <dgm:pt modelId="{53F4506B-A56B-47B1-8FCD-3E5C3A783694}" type="pres">
      <dgm:prSet presAssocID="{50AD5EBE-A263-4E08-9CCE-7C23265D679C}" presName="iconRect" presStyleLbl="node1" presStyleIdx="1" presStyleCnt="3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E1E1BACF-8CB7-4AAC-85D1-0F2D4AAEB937}" type="pres">
      <dgm:prSet presAssocID="{50AD5EBE-A263-4E08-9CCE-7C23265D679C}" presName="spaceRect" presStyleCnt="0"/>
      <dgm:spPr/>
    </dgm:pt>
    <dgm:pt modelId="{28117D9E-26F3-48EC-B26A-482E95F16175}" type="pres">
      <dgm:prSet presAssocID="{50AD5EBE-A263-4E08-9CCE-7C23265D679C}" presName="parTx" presStyleLbl="revTx" presStyleIdx="1" presStyleCnt="3">
        <dgm:presLayoutVars>
          <dgm:chMax val="0"/>
          <dgm:chPref val="0"/>
        </dgm:presLayoutVars>
      </dgm:prSet>
      <dgm:spPr/>
    </dgm:pt>
    <dgm:pt modelId="{885D1835-9C5A-4FF2-BC7E-7C68C80D498E}" type="pres">
      <dgm:prSet presAssocID="{7D63C7BF-4496-4C54-9B73-22AC12598AC0}" presName="sibTrans" presStyleCnt="0"/>
      <dgm:spPr/>
    </dgm:pt>
    <dgm:pt modelId="{C1303EF1-F196-4D6A-9E23-D5A9799D29C5}" type="pres">
      <dgm:prSet presAssocID="{27ABA610-F1C4-4FB8-92D8-5602D9F2278B}" presName="compNode" presStyleCnt="0"/>
      <dgm:spPr/>
    </dgm:pt>
    <dgm:pt modelId="{9A6175AB-CF5A-4CD3-93BA-908500307CBC}" type="pres">
      <dgm:prSet presAssocID="{27ABA610-F1C4-4FB8-92D8-5602D9F2278B}" presName="bgRect" presStyleLbl="bgShp" presStyleIdx="2" presStyleCnt="3"/>
      <dgm:spPr/>
    </dgm:pt>
    <dgm:pt modelId="{5B95769A-F80B-427D-B21A-B8805FDB4150}" type="pres">
      <dgm:prSet presAssocID="{27ABA610-F1C4-4FB8-92D8-5602D9F2278B}" presName="iconRect" presStyleLbl="node1" presStyleIdx="2" presStyleCnt="3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4CEC0A09-D86B-487F-AA45-1B7B465B89A0}" type="pres">
      <dgm:prSet presAssocID="{27ABA610-F1C4-4FB8-92D8-5602D9F2278B}" presName="spaceRect" presStyleCnt="0"/>
      <dgm:spPr/>
    </dgm:pt>
    <dgm:pt modelId="{9C2DF744-D83D-4117-B8FF-F27B6CF03378}" type="pres">
      <dgm:prSet presAssocID="{27ABA610-F1C4-4FB8-92D8-5602D9F2278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4EE4B308-AE78-4590-AD0D-04D9B419CC5C}" srcId="{E6C798BC-3286-40F0-9FB7-659A9F64C9A3}" destId="{BC7027E6-7E18-49BB-8BC8-CCD98F7E08EA}" srcOrd="0" destOrd="0" parTransId="{D1F61BA8-4977-4DFF-92DD-782CBCA8C27E}" sibTransId="{1696F4E0-4936-48FA-950A-524428EACF43}"/>
    <dgm:cxn modelId="{2982112C-A899-48AF-8653-53A7803B24CF}" type="presOf" srcId="{E6C798BC-3286-40F0-9FB7-659A9F64C9A3}" destId="{3D50FF35-CFAF-4360-A683-A547E840CD9A}" srcOrd="0" destOrd="0" presId="urn:microsoft.com/office/officeart/2018/2/layout/IconVerticalSolidList"/>
    <dgm:cxn modelId="{13B4B238-9221-4168-9A88-76233E234652}" type="presOf" srcId="{BC7027E6-7E18-49BB-8BC8-CCD98F7E08EA}" destId="{4E995C13-5AAC-46FA-92E2-1D943EAA0357}" srcOrd="0" destOrd="0" presId="urn:microsoft.com/office/officeart/2018/2/layout/IconVerticalSolidList"/>
    <dgm:cxn modelId="{B7091750-0455-42C1-A581-7D538B0244C6}" type="presOf" srcId="{50AD5EBE-A263-4E08-9CCE-7C23265D679C}" destId="{28117D9E-26F3-48EC-B26A-482E95F16175}" srcOrd="0" destOrd="0" presId="urn:microsoft.com/office/officeart/2018/2/layout/IconVerticalSolidList"/>
    <dgm:cxn modelId="{13157E9E-9ADE-4805-A932-06A3875F24CC}" srcId="{E6C798BC-3286-40F0-9FB7-659A9F64C9A3}" destId="{50AD5EBE-A263-4E08-9CCE-7C23265D679C}" srcOrd="1" destOrd="0" parTransId="{DF4B89BB-33E8-4A6B-BE22-DB69C9CFFB77}" sibTransId="{7D63C7BF-4496-4C54-9B73-22AC12598AC0}"/>
    <dgm:cxn modelId="{993A9CEF-A45A-4A43-BBB4-E6D255F4662C}" type="presOf" srcId="{27ABA610-F1C4-4FB8-92D8-5602D9F2278B}" destId="{9C2DF744-D83D-4117-B8FF-F27B6CF03378}" srcOrd="0" destOrd="0" presId="urn:microsoft.com/office/officeart/2018/2/layout/IconVerticalSolidList"/>
    <dgm:cxn modelId="{C535D9F3-AC61-46AE-992F-780134B40D46}" srcId="{E6C798BC-3286-40F0-9FB7-659A9F64C9A3}" destId="{27ABA610-F1C4-4FB8-92D8-5602D9F2278B}" srcOrd="2" destOrd="0" parTransId="{1F391408-3205-4DB0-9C24-7CBEB13F2398}" sibTransId="{8C9166BF-B4DC-4D73-848B-7C11AA2388BB}"/>
    <dgm:cxn modelId="{CCC2A93B-804F-4DCE-87E1-19014329F538}" type="presParOf" srcId="{3D50FF35-CFAF-4360-A683-A547E840CD9A}" destId="{465CFCE2-D659-4710-AEF0-3E2F53E4E679}" srcOrd="0" destOrd="0" presId="urn:microsoft.com/office/officeart/2018/2/layout/IconVerticalSolidList"/>
    <dgm:cxn modelId="{699E9669-DFCD-46FE-8249-4A46A1783DE3}" type="presParOf" srcId="{465CFCE2-D659-4710-AEF0-3E2F53E4E679}" destId="{1D66022B-DE20-4359-AD6A-FD38B51D1B00}" srcOrd="0" destOrd="0" presId="urn:microsoft.com/office/officeart/2018/2/layout/IconVerticalSolidList"/>
    <dgm:cxn modelId="{BC3DC31F-DFCD-439F-81A6-13A80D4EDB6A}" type="presParOf" srcId="{465CFCE2-D659-4710-AEF0-3E2F53E4E679}" destId="{C1955167-8E36-44CB-BDB8-6A0E8BBF11CD}" srcOrd="1" destOrd="0" presId="urn:microsoft.com/office/officeart/2018/2/layout/IconVerticalSolidList"/>
    <dgm:cxn modelId="{B7E32CC5-C549-4A18-9F81-EA52D98C78D5}" type="presParOf" srcId="{465CFCE2-D659-4710-AEF0-3E2F53E4E679}" destId="{905FE0ED-CE8E-40B2-99C0-9C1B5214E409}" srcOrd="2" destOrd="0" presId="urn:microsoft.com/office/officeart/2018/2/layout/IconVerticalSolidList"/>
    <dgm:cxn modelId="{BA7E00AF-FA8F-476D-98BF-FED58D81CAC1}" type="presParOf" srcId="{465CFCE2-D659-4710-AEF0-3E2F53E4E679}" destId="{4E995C13-5AAC-46FA-92E2-1D943EAA0357}" srcOrd="3" destOrd="0" presId="urn:microsoft.com/office/officeart/2018/2/layout/IconVerticalSolidList"/>
    <dgm:cxn modelId="{884471F0-CC25-4CFF-9374-294E6A8245AC}" type="presParOf" srcId="{3D50FF35-CFAF-4360-A683-A547E840CD9A}" destId="{218B792E-38AA-4760-A7DE-B16231B288C4}" srcOrd="1" destOrd="0" presId="urn:microsoft.com/office/officeart/2018/2/layout/IconVerticalSolidList"/>
    <dgm:cxn modelId="{F4E99093-9C39-4BED-8030-C728528ED3F3}" type="presParOf" srcId="{3D50FF35-CFAF-4360-A683-A547E840CD9A}" destId="{FB316043-16B9-4263-940E-539AC7BD76FC}" srcOrd="2" destOrd="0" presId="urn:microsoft.com/office/officeart/2018/2/layout/IconVerticalSolidList"/>
    <dgm:cxn modelId="{630B1717-3BBB-46BF-BA90-302FC3F6E61D}" type="presParOf" srcId="{FB316043-16B9-4263-940E-539AC7BD76FC}" destId="{789DDF76-3BF7-4449-BBE6-46C504315964}" srcOrd="0" destOrd="0" presId="urn:microsoft.com/office/officeart/2018/2/layout/IconVerticalSolidList"/>
    <dgm:cxn modelId="{83B26183-A86C-4BA4-A843-4610BFB12845}" type="presParOf" srcId="{FB316043-16B9-4263-940E-539AC7BD76FC}" destId="{53F4506B-A56B-47B1-8FCD-3E5C3A783694}" srcOrd="1" destOrd="0" presId="urn:microsoft.com/office/officeart/2018/2/layout/IconVerticalSolidList"/>
    <dgm:cxn modelId="{79DF440B-50C8-450A-88A8-6031FAE34574}" type="presParOf" srcId="{FB316043-16B9-4263-940E-539AC7BD76FC}" destId="{E1E1BACF-8CB7-4AAC-85D1-0F2D4AAEB937}" srcOrd="2" destOrd="0" presId="urn:microsoft.com/office/officeart/2018/2/layout/IconVerticalSolidList"/>
    <dgm:cxn modelId="{03AFB918-C0C3-4928-B87B-B3DE574A0251}" type="presParOf" srcId="{FB316043-16B9-4263-940E-539AC7BD76FC}" destId="{28117D9E-26F3-48EC-B26A-482E95F16175}" srcOrd="3" destOrd="0" presId="urn:microsoft.com/office/officeart/2018/2/layout/IconVerticalSolidList"/>
    <dgm:cxn modelId="{7702CEEB-E202-4ADC-9588-5EAC60F1C43F}" type="presParOf" srcId="{3D50FF35-CFAF-4360-A683-A547E840CD9A}" destId="{885D1835-9C5A-4FF2-BC7E-7C68C80D498E}" srcOrd="3" destOrd="0" presId="urn:microsoft.com/office/officeart/2018/2/layout/IconVerticalSolidList"/>
    <dgm:cxn modelId="{B3FE38C5-304B-4981-B8BC-B0857515FC0F}" type="presParOf" srcId="{3D50FF35-CFAF-4360-A683-A547E840CD9A}" destId="{C1303EF1-F196-4D6A-9E23-D5A9799D29C5}" srcOrd="4" destOrd="0" presId="urn:microsoft.com/office/officeart/2018/2/layout/IconVerticalSolidList"/>
    <dgm:cxn modelId="{88C2DD6E-C32E-4177-94F2-17978FED998E}" type="presParOf" srcId="{C1303EF1-F196-4D6A-9E23-D5A9799D29C5}" destId="{9A6175AB-CF5A-4CD3-93BA-908500307CBC}" srcOrd="0" destOrd="0" presId="urn:microsoft.com/office/officeart/2018/2/layout/IconVerticalSolidList"/>
    <dgm:cxn modelId="{17056078-936B-49BC-8B8A-97CAE4212F3C}" type="presParOf" srcId="{C1303EF1-F196-4D6A-9E23-D5A9799D29C5}" destId="{5B95769A-F80B-427D-B21A-B8805FDB4150}" srcOrd="1" destOrd="0" presId="urn:microsoft.com/office/officeart/2018/2/layout/IconVerticalSolidList"/>
    <dgm:cxn modelId="{4FA683E7-7184-4A01-821E-6E92B062029A}" type="presParOf" srcId="{C1303EF1-F196-4D6A-9E23-D5A9799D29C5}" destId="{4CEC0A09-D86B-487F-AA45-1B7B465B89A0}" srcOrd="2" destOrd="0" presId="urn:microsoft.com/office/officeart/2018/2/layout/IconVerticalSolidList"/>
    <dgm:cxn modelId="{9A4974F2-235B-4CA2-822E-C283E87C035A}" type="presParOf" srcId="{C1303EF1-F196-4D6A-9E23-D5A9799D29C5}" destId="{9C2DF744-D83D-4117-B8FF-F27B6CF0337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6022B-DE20-4359-AD6A-FD38B51D1B00}">
      <dsp:nvSpPr>
        <dsp:cNvPr id="0" name=""/>
        <dsp:cNvSpPr/>
      </dsp:nvSpPr>
      <dsp:spPr>
        <a:xfrm>
          <a:off x="0" y="4744"/>
          <a:ext cx="6248400" cy="16254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955167-8E36-44CB-BDB8-6A0E8BBF11CD}">
      <dsp:nvSpPr>
        <dsp:cNvPr id="0" name=""/>
        <dsp:cNvSpPr/>
      </dsp:nvSpPr>
      <dsp:spPr>
        <a:xfrm>
          <a:off x="491697" y="370470"/>
          <a:ext cx="894869" cy="8939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995C13-5AAC-46FA-92E2-1D943EAA0357}">
      <dsp:nvSpPr>
        <dsp:cNvPr id="0" name=""/>
        <dsp:cNvSpPr/>
      </dsp:nvSpPr>
      <dsp:spPr>
        <a:xfrm>
          <a:off x="1878265" y="4744"/>
          <a:ext cx="4271467" cy="1627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95" tIns="172195" rIns="172195" bIns="17219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If you want any further information about your child starting to learn a woodwind instrument, please ask Mrs Malone at St Mary’s, or send me an email on:</a:t>
          </a:r>
          <a:endParaRPr lang="en-US" sz="2000" kern="1200" dirty="0"/>
        </a:p>
      </dsp:txBody>
      <dsp:txXfrm>
        <a:off x="1878265" y="4744"/>
        <a:ext cx="4271467" cy="1627036"/>
      </dsp:txXfrm>
    </dsp:sp>
    <dsp:sp modelId="{789DDF76-3BF7-4449-BBE6-46C504315964}">
      <dsp:nvSpPr>
        <dsp:cNvPr id="0" name=""/>
        <dsp:cNvSpPr/>
      </dsp:nvSpPr>
      <dsp:spPr>
        <a:xfrm>
          <a:off x="0" y="2047951"/>
          <a:ext cx="6248400" cy="16254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F4506B-A56B-47B1-8FCD-3E5C3A783694}">
      <dsp:nvSpPr>
        <dsp:cNvPr id="0" name=""/>
        <dsp:cNvSpPr/>
      </dsp:nvSpPr>
      <dsp:spPr>
        <a:xfrm>
          <a:off x="491697" y="2380339"/>
          <a:ext cx="894869" cy="8939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117D9E-26F3-48EC-B26A-482E95F16175}">
      <dsp:nvSpPr>
        <dsp:cNvPr id="0" name=""/>
        <dsp:cNvSpPr/>
      </dsp:nvSpPr>
      <dsp:spPr>
        <a:xfrm>
          <a:off x="1878265" y="2014613"/>
          <a:ext cx="4271467" cy="1627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95" tIns="172195" rIns="172195" bIns="17219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hlinkClick xmlns:r="http://schemas.openxmlformats.org/officeDocument/2006/relationships" r:id="rId5"/>
            </a:rPr>
            <a:t>serena.ludford@hms.hants.gov.uk</a:t>
          </a:r>
          <a:endParaRPr lang="en-US" sz="2000" kern="1200" dirty="0"/>
        </a:p>
      </dsp:txBody>
      <dsp:txXfrm>
        <a:off x="1878265" y="2014613"/>
        <a:ext cx="4271467" cy="1627036"/>
      </dsp:txXfrm>
    </dsp:sp>
    <dsp:sp modelId="{9A6175AB-CF5A-4CD3-93BA-908500307CBC}">
      <dsp:nvSpPr>
        <dsp:cNvPr id="0" name=""/>
        <dsp:cNvSpPr/>
      </dsp:nvSpPr>
      <dsp:spPr>
        <a:xfrm>
          <a:off x="0" y="4024481"/>
          <a:ext cx="6248400" cy="162544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95769A-F80B-427D-B21A-B8805FDB4150}">
      <dsp:nvSpPr>
        <dsp:cNvPr id="0" name=""/>
        <dsp:cNvSpPr/>
      </dsp:nvSpPr>
      <dsp:spPr>
        <a:xfrm>
          <a:off x="491697" y="4390207"/>
          <a:ext cx="894869" cy="893996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2DF744-D83D-4117-B8FF-F27B6CF03378}">
      <dsp:nvSpPr>
        <dsp:cNvPr id="0" name=""/>
        <dsp:cNvSpPr/>
      </dsp:nvSpPr>
      <dsp:spPr>
        <a:xfrm>
          <a:off x="1878265" y="4024481"/>
          <a:ext cx="4271467" cy="1627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95" tIns="172195" rIns="172195" bIns="172195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 look forward to getting to know your child from September. </a:t>
          </a:r>
          <a:endParaRPr lang="en-US" sz="2500" kern="1200" dirty="0"/>
        </a:p>
      </dsp:txBody>
      <dsp:txXfrm>
        <a:off x="1878265" y="4024481"/>
        <a:ext cx="4271467" cy="16270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CD877-531C-41AF-8043-42A78026F4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FC6EE3-33CE-4464-A659-62FC85C37A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A8245E-FB21-4B21-8A08-6882EE098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58F9A-6CC0-43A9-BD4F-3C91F64AE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54ED74-168B-4EF8-AAE8-DCA381FA1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525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39B04-E9DD-457E-ABCD-C5D4E472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23AFF-FF62-4203-B972-D38B222967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2EEFA-F387-430A-83AD-85C01A659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7ACF6-04D9-4319-90C1-B2007CC0B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DCE744-CD96-40E5-A9E5-63DC7A2FB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679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C8987-7C93-4BA3-BA52-05BD23E6C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BA0E51-2E31-4778-9261-D0E05F642A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AF3B1F-744C-4544-9BEF-C6DF202A7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E936F-2DDC-435F-A931-9D0CFAA6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B910A-B7B3-4BAE-AFF4-B7836F1C8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133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69AFC-456E-4F80-AADC-8337DB538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AFB61B-6552-45AF-9FE3-EE719FDAA4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80E13F-58C9-4B30-A10D-7D14F2909A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1559FB-C228-4538-86DA-1F61C7F23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6A2D28-EC4D-49C1-B489-7E1116369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47596F-3A46-4913-A258-185C9121F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983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1CCCE-643A-452A-9AA5-A239BE2ED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F701A3-10B8-4568-9B02-89EF6D0FAE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794B05-1836-436F-8CAC-FE4682C911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42DDD5-AD32-4375-B82A-1D7141C7E1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6AE78C-1136-4B7E-9256-EA17AFE427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BA5A1F-4CFB-4DE6-BD17-045BF8B0E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468C87-ECA7-44D5-AF70-02E0ECFD9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6AEB1F-DF5E-4874-863F-FBC648F7A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098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B7D34-835D-4FBE-9A91-E91D23509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714B1B-DC68-4C79-B76C-8E360F6DB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B0585F-9085-40AF-AD03-2E294FE1C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FB8A1D-CC5B-48F3-A639-249F070AB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77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179453-F30C-4B64-83EC-58A71C99F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E4E463-4F35-43A4-A9C8-EE98B3D6D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E0B60C-ABAC-464D-8E95-3E0FC4DE5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7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DBF0D-30E6-4DD3-9E81-3156A2246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ED85F-B35B-4AC0-8F82-3CCBECBA6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A57E44-E1F0-490C-A1B8-01339B8422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B3F52B-D63A-47BD-A7B3-CF1E247C1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AB8A84-5414-4F57-8D5E-54EA08EDD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DB07CC-5B26-4507-AF80-133A37D11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96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CCE69-286C-4B80-A577-54815C8F0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E21EA3-F8C5-4F69-85B9-B07EAB631D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7172D0-0E27-40FC-8381-4C08CCF386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23E5FE-4EDE-4062-AC96-363282EFF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AEFE7D-40F2-4E6A-B120-34AE58CBF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788A2C-20CA-474B-A951-1FA6E4A5D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242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4617-A3E6-4C54-B24E-B4511CD62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326A9C-3C93-4094-9B89-FBE1F786A8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D195BC-6D88-44F0-A307-8B8E0ACF2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B23F3-44F8-4BAE-97B0-05A85871E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E7122A-7914-499F-A9AD-70B3C8C5D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449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CF1952-2E76-4FE3-BD18-A3EB8D0272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0EACC5-2EA7-4488-B1EE-7DC8996A17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81496-CC46-4563-B8A1-BBF3C19B7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D9262A-6829-4EC4-ABC8-6B5881398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92928-81D4-4010-BF18-3E652FCA5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911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9E2514-1516-4E76-80B5-C3E4BE16D8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E9288F-81D7-41C8-99B2-6BB9C99591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9122F-A8D7-4832-94F6-EB1860CA2D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44205-D81E-4BCD-94EC-D4EE163AC56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B9359C-EC7B-4C55-B6D4-C4D24F5884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0E513-5DC9-454B-98FA-C153FD59EA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77946-35D4-4760-A1C8-1DC4328A1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498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kEWBYYQp6DI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3HbxcfArOvU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_LeLcX9jdsk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ZkG9LnBZba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mjADeLEq5uY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E021TLyPEQ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B48791-0576-4DF1-9BC3-9A052789CE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Woodwind Instruments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2604F0-9D1B-448D-831B-7830F2A28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5368" y="4074718"/>
            <a:ext cx="6105194" cy="682079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 presentation by Mrs Serena Ludford</a:t>
            </a:r>
          </a:p>
        </p:txBody>
      </p:sp>
    </p:spTree>
    <p:extLst>
      <p:ext uri="{BB962C8B-B14F-4D97-AF65-F5344CB8AC3E}">
        <p14:creationId xmlns:p14="http://schemas.microsoft.com/office/powerpoint/2010/main" val="532184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8E474-8F03-4E97-8BC7-B697BF05B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These are the instruments that make up the woodwind family.</a:t>
            </a:r>
          </a:p>
        </p:txBody>
      </p:sp>
      <p:pic>
        <p:nvPicPr>
          <p:cNvPr id="9" name="Content Placeholder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BF5F1BA7-C774-47AA-B61B-19D1ABE5F5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960" y="1869524"/>
            <a:ext cx="5796304" cy="4521116"/>
          </a:xfrm>
        </p:spPr>
      </p:pic>
    </p:spTree>
    <p:extLst>
      <p:ext uri="{BB962C8B-B14F-4D97-AF65-F5344CB8AC3E}">
        <p14:creationId xmlns:p14="http://schemas.microsoft.com/office/powerpoint/2010/main" val="388505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83584-F428-4B08-9DC4-59421BF4B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en-GB" sz="2800"/>
              <a:t>This is the teacher that teaches these instruments in your school.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656F8-972A-4F2C-B2BC-12BC2D144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800" dirty="0"/>
              <a:t>Mrs Serena Ludford</a:t>
            </a:r>
          </a:p>
          <a:p>
            <a:pPr marL="0" indent="0">
              <a:buNone/>
            </a:pPr>
            <a:r>
              <a:rPr lang="en-GB" sz="1800" dirty="0"/>
              <a:t>Hampshire Music Service</a:t>
            </a:r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erson wearing glasses and smiling at the camera&#10;&#10;Description automatically generated">
            <a:extLst>
              <a:ext uri="{FF2B5EF4-FFF2-40B4-BE49-F238E27FC236}">
                <a16:creationId xmlns:a16="http://schemas.microsoft.com/office/drawing/2014/main" id="{ABD3180F-F686-4BE0-A720-5616C6E975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2" r="-1" b="141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770465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2F160-8CFA-4D8B-8808-37B681AA5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1445494"/>
            <a:ext cx="3616856" cy="4376572"/>
          </a:xfrm>
        </p:spPr>
        <p:txBody>
          <a:bodyPr anchor="ctr">
            <a:normAutofit/>
          </a:bodyPr>
          <a:lstStyle/>
          <a:p>
            <a:r>
              <a:rPr lang="en-GB" sz="4800"/>
              <a:t>An introduction to the teacher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FF2AC85-FAA0-4844-813F-83C04D738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7636" y="0"/>
            <a:ext cx="7281316" cy="6858000"/>
          </a:xfrm>
          <a:custGeom>
            <a:avLst/>
            <a:gdLst>
              <a:gd name="connsiteX0" fmla="*/ 361354 w 7281316"/>
              <a:gd name="connsiteY0" fmla="*/ 0 h 6858000"/>
              <a:gd name="connsiteX1" fmla="*/ 7281316 w 7281316"/>
              <a:gd name="connsiteY1" fmla="*/ 0 h 6858000"/>
              <a:gd name="connsiteX2" fmla="*/ 7281316 w 7281316"/>
              <a:gd name="connsiteY2" fmla="*/ 6858000 h 6858000"/>
              <a:gd name="connsiteX3" fmla="*/ 696735 w 7281316"/>
              <a:gd name="connsiteY3" fmla="*/ 6858000 h 6858000"/>
              <a:gd name="connsiteX4" fmla="*/ 690849 w 7281316"/>
              <a:gd name="connsiteY4" fmla="*/ 6842426 h 6858000"/>
              <a:gd name="connsiteX5" fmla="*/ 335637 w 7281316"/>
              <a:gd name="connsiteY5" fmla="*/ 9472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81316" h="6858000">
                <a:moveTo>
                  <a:pt x="361354" y="0"/>
                </a:moveTo>
                <a:lnTo>
                  <a:pt x="7281316" y="0"/>
                </a:lnTo>
                <a:lnTo>
                  <a:pt x="7281316" y="6858000"/>
                </a:lnTo>
                <a:lnTo>
                  <a:pt x="696735" y="6858000"/>
                </a:lnTo>
                <a:lnTo>
                  <a:pt x="690849" y="6842426"/>
                </a:lnTo>
                <a:cubicBezTo>
                  <a:pt x="-65870" y="4704140"/>
                  <a:pt x="-226206" y="2374054"/>
                  <a:pt x="335637" y="9472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9CC0F1E-BAA2-47B1-8F83-7ECB9FD9E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89558" y="0"/>
            <a:ext cx="6999394" cy="6858000"/>
          </a:xfrm>
          <a:custGeom>
            <a:avLst/>
            <a:gdLst>
              <a:gd name="connsiteX0" fmla="*/ 6999394 w 6999394"/>
              <a:gd name="connsiteY0" fmla="*/ 0 h 6858000"/>
              <a:gd name="connsiteX1" fmla="*/ 6999394 w 6999394"/>
              <a:gd name="connsiteY1" fmla="*/ 6858000 h 6858000"/>
              <a:gd name="connsiteX2" fmla="*/ 717029 w 6999394"/>
              <a:gd name="connsiteY2" fmla="*/ 6858000 h 6858000"/>
              <a:gd name="connsiteX3" fmla="*/ 623642 w 6999394"/>
              <a:gd name="connsiteY3" fmla="*/ 6599363 h 6858000"/>
              <a:gd name="connsiteX4" fmla="*/ 319533 w 6999394"/>
              <a:gd name="connsiteY4" fmla="*/ 193787 h 6858000"/>
              <a:gd name="connsiteX5" fmla="*/ 371685 w 6999394"/>
              <a:gd name="connsiteY5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99394" h="6858000">
                <a:moveTo>
                  <a:pt x="6999394" y="0"/>
                </a:moveTo>
                <a:lnTo>
                  <a:pt x="6999394" y="6858000"/>
                </a:lnTo>
                <a:lnTo>
                  <a:pt x="717029" y="6858000"/>
                </a:lnTo>
                <a:lnTo>
                  <a:pt x="623642" y="6599363"/>
                </a:lnTo>
                <a:cubicBezTo>
                  <a:pt x="-67685" y="4563346"/>
                  <a:pt x="-206622" y="2355719"/>
                  <a:pt x="319533" y="193787"/>
                </a:cubicBezTo>
                <a:lnTo>
                  <a:pt x="371685" y="1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323135-4602-4C60-AC8A-72028FA5E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399032"/>
            <a:ext cx="5501834" cy="4471416"/>
          </a:xfrm>
        </p:spPr>
        <p:txBody>
          <a:bodyPr anchor="ctr">
            <a:normAutofit/>
          </a:bodyPr>
          <a:lstStyle/>
          <a:p>
            <a:r>
              <a:rPr lang="en-GB" sz="2200" dirty="0">
                <a:solidFill>
                  <a:schemeClr val="bg1"/>
                </a:solidFill>
              </a:rPr>
              <a:t>You can watch me by clicking on this link:</a:t>
            </a:r>
          </a:p>
          <a:p>
            <a:r>
              <a:rPr lang="en-GB" u="sng" dirty="0">
                <a:hlinkClick r:id="rId2"/>
              </a:rPr>
              <a:t>https://youtu.be/kEWBYYQp6DI</a:t>
            </a:r>
            <a:endParaRPr lang="en-GB" dirty="0"/>
          </a:p>
          <a:p>
            <a:endParaRPr lang="en-GB" sz="22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345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7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74ABDC-0082-4DE1-BFB3-94BCD937E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000" dirty="0">
                <a:solidFill>
                  <a:srgbClr val="FFFFFF"/>
                </a:solidFill>
              </a:rPr>
              <a:t>THE FLUTE: It is possible to start with a curved head (on the left below) or a ‘junior’ size instrument to make things easier and lighter weight for a smaller child. Flutes also come in a variety of sizes – the piccolo, the alto flute and the bass flute, but everyone starts learning on the usual size.</a:t>
            </a:r>
          </a:p>
        </p:txBody>
      </p:sp>
      <p:cxnSp>
        <p:nvCxnSpPr>
          <p:cNvPr id="16" name="Straight Connector 19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Content Placeholder 12" descr="A close up of a device&#10;&#10;Description automatically generated">
            <a:extLst>
              <a:ext uri="{FF2B5EF4-FFF2-40B4-BE49-F238E27FC236}">
                <a16:creationId xmlns:a16="http://schemas.microsoft.com/office/drawing/2014/main" id="{F78EEBBE-873B-41D9-B806-0CBF957643C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43" y="2405769"/>
            <a:ext cx="4369003" cy="3997637"/>
          </a:xfrm>
          <a:prstGeom prst="rect">
            <a:avLst/>
          </a:prstGeom>
        </p:spPr>
      </p:pic>
      <p:cxnSp>
        <p:nvCxnSpPr>
          <p:cNvPr id="19" name="Straight Connector 21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Content Placeholder 10" descr="A close up of a device&#10;&#10;Description automatically generated">
            <a:extLst>
              <a:ext uri="{FF2B5EF4-FFF2-40B4-BE49-F238E27FC236}">
                <a16:creationId xmlns:a16="http://schemas.microsoft.com/office/drawing/2014/main" id="{529D1E66-204E-41D7-98D1-EB3A7F6DD80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073" y="2447867"/>
            <a:ext cx="5455917" cy="395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41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51B77-8566-4866-B4F8-2A30A125D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How to play the flute and what it sounds like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BDD791-64F6-4DA3-9F40-186DB73EC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Click here for a video:</a:t>
            </a:r>
          </a:p>
          <a:p>
            <a:r>
              <a:rPr lang="en-GB" u="sng" dirty="0">
                <a:hlinkClick r:id="rId3"/>
              </a:rPr>
              <a:t>https://youtu.be/3HbxcfArOvU</a:t>
            </a:r>
            <a:endParaRPr lang="en-GB" dirty="0"/>
          </a:p>
          <a:p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146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F0083F-5B3E-4BD1-BEF3-FA3601FE4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463527"/>
            <a:ext cx="11139854" cy="191672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2400" dirty="0">
                <a:solidFill>
                  <a:srgbClr val="FFFFFF"/>
                </a:solidFill>
              </a:rPr>
              <a:t>THE CLARINET: The clarinet and saxophone are both single reed instruments. You can see the reed on the mouthpiece in this photo. As with the flute, there are other sizes of clarinets – the Eb clarinet is the smallest, and there are also alto clarinets and bass clarinets. Because all the fingerings are the same, everyone starts learning on the Bb clarinet.</a:t>
            </a:r>
          </a:p>
        </p:txBody>
      </p:sp>
      <p:pic>
        <p:nvPicPr>
          <p:cNvPr id="7" name="Content Placeholder 6" descr="A close up of a music instrument&#10;&#10;Description automatically generated">
            <a:extLst>
              <a:ext uri="{FF2B5EF4-FFF2-40B4-BE49-F238E27FC236}">
                <a16:creationId xmlns:a16="http://schemas.microsoft.com/office/drawing/2014/main" id="{3138D897-39F3-4587-A825-30C8B40BEE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1" r="2" b="2"/>
          <a:stretch/>
        </p:blipFill>
        <p:spPr>
          <a:xfrm>
            <a:off x="1090784" y="307731"/>
            <a:ext cx="3914429" cy="3997637"/>
          </a:xfrm>
          <a:prstGeom prst="rect">
            <a:avLst/>
          </a:prstGeom>
        </p:spPr>
      </p:pic>
      <p:pic>
        <p:nvPicPr>
          <p:cNvPr id="9" name="Content Placeholder 8" descr="A picture containing photo, old, white, man&#10;&#10;Description automatically generated">
            <a:extLst>
              <a:ext uri="{FF2B5EF4-FFF2-40B4-BE49-F238E27FC236}">
                <a16:creationId xmlns:a16="http://schemas.microsoft.com/office/drawing/2014/main" id="{4FE9DD06-5B58-4FAF-B953-DC40A05A58D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133" y="307731"/>
            <a:ext cx="5191736" cy="3997637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003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251B77-8566-4866-B4F8-2A30A125D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How to play the clarinet and what it sounds like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BDD791-64F6-4DA3-9F40-186DB73ECC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Here is a link to a video of the clarinet</a:t>
            </a:r>
          </a:p>
          <a:p>
            <a:r>
              <a:rPr lang="en-GB" u="sng" dirty="0">
                <a:hlinkClick r:id="rId3"/>
              </a:rPr>
              <a:t>https://youtu.be/_LeLcX9jdsk</a:t>
            </a:r>
            <a:endParaRPr lang="en-GB" dirty="0"/>
          </a:p>
          <a:p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870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9B67B-D4DE-4B70-A891-C8BAA694B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900" dirty="0"/>
              <a:t>THE SAXOPHONE: The saxophone is the most modern of the woodwind instruments. </a:t>
            </a:r>
            <a:r>
              <a:rPr lang="en-US" sz="2900" dirty="0" err="1"/>
              <a:t>Mr</a:t>
            </a:r>
            <a:r>
              <a:rPr lang="en-US" sz="2900" dirty="0"/>
              <a:t> Sax based his design on the clarinet. Most beginners start with the alto saxophone, and there is a smaller sized alto saxophone for those with smaller fingers. There are also 3 other sizes – soprano, tenor and baritone.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picture containing maker, photo, different, white&#10;&#10;Description automatically generated">
            <a:extLst>
              <a:ext uri="{FF2B5EF4-FFF2-40B4-BE49-F238E27FC236}">
                <a16:creationId xmlns:a16="http://schemas.microsoft.com/office/drawing/2014/main" id="{FED99AE8-D6CD-4E42-875F-7FE6F867C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5" r="6133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708728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35E01B-7AB8-4E77-9187-017783202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How to play the saxophone and what it sounds like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31DAB-050F-4630-9BE7-A3FE71671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dirty="0"/>
              <a:t>Here is a link to a video of the saxophone</a:t>
            </a:r>
          </a:p>
          <a:p>
            <a:r>
              <a:rPr lang="en-GB" u="sng" dirty="0">
                <a:hlinkClick r:id="rId3"/>
              </a:rPr>
              <a:t>https://youtu.be/ZkG9LnBZba0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2106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8E85A-403E-4337-A3F7-EFBDA8F4C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1088738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2400" dirty="0">
                <a:solidFill>
                  <a:srgbClr val="FFFFFF"/>
                </a:solidFill>
              </a:rPr>
              <a:t>THE BASSOON: This is the lowest of the woodwind family and the only one that uses the bass clef. It is a BIG instrument, but it is possible to start on a smaller sized bassoon designed for smaller hands and arms. </a:t>
            </a:r>
          </a:p>
        </p:txBody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Content Placeholder 5" descr="A person holding a racket&#10;&#10;Description automatically generated">
            <a:extLst>
              <a:ext uri="{FF2B5EF4-FFF2-40B4-BE49-F238E27FC236}">
                <a16:creationId xmlns:a16="http://schemas.microsoft.com/office/drawing/2014/main" id="{F555FCAC-2AEC-4DF3-AB7D-7E99524A211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179" y="2426818"/>
            <a:ext cx="2208693" cy="3997637"/>
          </a:xfrm>
          <a:prstGeom prst="rect">
            <a:avLst/>
          </a:prstGeom>
        </p:spPr>
      </p:pic>
      <p:cxnSp>
        <p:nvCxnSpPr>
          <p:cNvPr id="11" name="Straight Connector 16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Content Placeholder 7" descr="A picture containing photo, rack, display, white&#10;&#10;Description automatically generated">
            <a:extLst>
              <a:ext uri="{FF2B5EF4-FFF2-40B4-BE49-F238E27FC236}">
                <a16:creationId xmlns:a16="http://schemas.microsoft.com/office/drawing/2014/main" id="{7E552AE3-1E7E-44FC-AA48-71ABBFF1517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9203" y="2426818"/>
            <a:ext cx="4007657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715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55EE37-921B-420A-B801-D8DBFD3EC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678093"/>
            <a:ext cx="11139854" cy="1202078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2400" dirty="0">
                <a:solidFill>
                  <a:srgbClr val="FFFFFF"/>
                </a:solidFill>
              </a:rPr>
              <a:t>More about the bassoon: The bassoon and the oboe both use double reeds. The bassoon reed is on the right, and the oboe on the left. Both are expensive to buy (over £10) but should last a long time. If you like BIG instruments, have a look at the contrabassoon in this picture.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Content Placeholder 7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E53BB58E-29B5-4634-8846-E6F20BCE71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314" y="2426818"/>
            <a:ext cx="2668422" cy="3997637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Content Placeholder 5" descr="A picture containing table, player, baseball, white&#10;&#10;Description automatically generated">
            <a:extLst>
              <a:ext uri="{FF2B5EF4-FFF2-40B4-BE49-F238E27FC236}">
                <a16:creationId xmlns:a16="http://schemas.microsoft.com/office/drawing/2014/main" id="{27E10688-33DC-498C-BC19-1806EFCE927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207" y="2426818"/>
            <a:ext cx="3977648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037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35E01B-7AB8-4E77-9187-017783202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How to play the bassoon and what it sounds like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31DAB-050F-4630-9BE7-A3FE71671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Here is a link to a video of the bassoon</a:t>
            </a:r>
          </a:p>
          <a:p>
            <a:r>
              <a:rPr lang="en-GB" u="sng" dirty="0">
                <a:hlinkClick r:id="rId3"/>
              </a:rPr>
              <a:t>https://youtu.be/mjADeLEq5uY</a:t>
            </a:r>
            <a:endParaRPr lang="en-GB" sz="2400" dirty="0">
              <a:solidFill>
                <a:srgbClr val="000000"/>
              </a:solidFill>
            </a:endParaRPr>
          </a:p>
          <a:p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834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3392C-054B-455A-80ED-AEF5A8333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000" dirty="0"/>
              <a:t>THE OBOE: Last but not least, the oboe. It is a similar size to the clarinet but is thinner, and uses a double reed, as the bassoon does.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music&#10;&#10;Description automatically generated">
            <a:extLst>
              <a:ext uri="{FF2B5EF4-FFF2-40B4-BE49-F238E27FC236}">
                <a16:creationId xmlns:a16="http://schemas.microsoft.com/office/drawing/2014/main" id="{AEDFFEBF-D9B6-441C-A3AC-5672599C3B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4" r="3" b="3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792558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335E01B-7AB8-4E77-9187-017783202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How to play the oboe and what it sounds like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31DAB-050F-4630-9BE7-A3FE71671D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Here is a link to a video of the oboe</a:t>
            </a:r>
          </a:p>
          <a:p>
            <a:r>
              <a:rPr lang="en-GB" u="sng" dirty="0">
                <a:hlinkClick r:id="rId3"/>
              </a:rPr>
              <a:t>https://youtu.be/xE021TLyPEQ</a:t>
            </a:r>
            <a:endParaRPr lang="en-GB" dirty="0"/>
          </a:p>
          <a:p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5826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2">
            <a:extLst>
              <a:ext uri="{FF2B5EF4-FFF2-40B4-BE49-F238E27FC236}">
                <a16:creationId xmlns:a16="http://schemas.microsoft.com/office/drawing/2014/main" id="{68575C10-8187-4AC4-AD72-C754EAFD2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65429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F039CCE-1D57-4A8A-8FF7-FB6865FDF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59678"/>
            <a:ext cx="3567915" cy="495249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Thank you for your time. I hope you have enjoyed reading this.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4E776C9-ED67-41B7-B3A3-4DF76EF3A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99730"/>
            <a:ext cx="429768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89046901-F0F3-474B-A276-5533578F8E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6125651"/>
              </p:ext>
            </p:extLst>
          </p:nvPr>
        </p:nvGraphicFramePr>
        <p:xfrm>
          <a:off x="5181600" y="568325"/>
          <a:ext cx="6248400" cy="565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0456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594</Words>
  <Application>Microsoft Office PowerPoint</Application>
  <PresentationFormat>Widescreen</PresentationFormat>
  <Paragraphs>34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Woodwind Instruments</vt:lpstr>
      <vt:lpstr>These are the instruments that make up the woodwind family.</vt:lpstr>
      <vt:lpstr>This is the teacher that teaches these instruments in your school.</vt:lpstr>
      <vt:lpstr>An introduction to the teacher</vt:lpstr>
      <vt:lpstr>THE FLUTE: It is possible to start with a curved head (on the left below) or a ‘junior’ size instrument to make things easier and lighter weight for a smaller child. Flutes also come in a variety of sizes – the piccolo, the alto flute and the bass flute, but everyone starts learning on the usual size.</vt:lpstr>
      <vt:lpstr>How to play the flute and what it sounds like</vt:lpstr>
      <vt:lpstr>THE CLARINET: The clarinet and saxophone are both single reed instruments. You can see the reed on the mouthpiece in this photo. As with the flute, there are other sizes of clarinets – the Eb clarinet is the smallest, and there are also alto clarinets and bass clarinets. Because all the fingerings are the same, everyone starts learning on the Bb clarinet.</vt:lpstr>
      <vt:lpstr>How to play the clarinet and what it sounds like</vt:lpstr>
      <vt:lpstr>THE SAXOPHONE: The saxophone is the most modern of the woodwind instruments. Mr Sax based his design on the clarinet. Most beginners start with the alto saxophone, and there is a smaller sized alto saxophone for those with smaller fingers. There are also 3 other sizes – soprano, tenor and baritone.</vt:lpstr>
      <vt:lpstr>How to play the saxophone and what it sounds like</vt:lpstr>
      <vt:lpstr>THE BASSOON: This is the lowest of the woodwind family and the only one that uses the bass clef. It is a BIG instrument, but it is possible to start on a smaller sized bassoon designed for smaller hands and arms. </vt:lpstr>
      <vt:lpstr>More about the bassoon: The bassoon and the oboe both use double reeds. The bassoon reed is on the right, and the oboe on the left. Both are expensive to buy (over £10) but should last a long time. If you like BIG instruments, have a look at the contrabassoon in this picture.</vt:lpstr>
      <vt:lpstr>How to play the bassoon and what it sounds like</vt:lpstr>
      <vt:lpstr>THE OBOE: Last but not least, the oboe. It is a similar size to the clarinet but is thinner, and uses a double reed, as the bassoon does.</vt:lpstr>
      <vt:lpstr>How to play the oboe and what it sounds like</vt:lpstr>
      <vt:lpstr>Thank you for your time. I hope you have enjoyed reading this.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Woodwind Instruments</dc:title>
  <dc:creator> </dc:creator>
  <cp:lastModifiedBy> </cp:lastModifiedBy>
  <cp:revision>1</cp:revision>
  <dcterms:created xsi:type="dcterms:W3CDTF">2020-04-26T14:19:20Z</dcterms:created>
  <dcterms:modified xsi:type="dcterms:W3CDTF">2020-04-29T16:27:52Z</dcterms:modified>
</cp:coreProperties>
</file>