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>
        <p:scale>
          <a:sx n="70" d="100"/>
          <a:sy n="70" d="100"/>
        </p:scale>
        <p:origin x="198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46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1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432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0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861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30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9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91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20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5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769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3BCB5-F136-40E9-A561-AC01B9E35DEE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DE7B1-842B-4765-B267-BE29DA709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177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jump rope for he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362" y="150125"/>
            <a:ext cx="8015546" cy="650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724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041" t="10746" r="25456" b="8458"/>
          <a:stretch/>
        </p:blipFill>
        <p:spPr>
          <a:xfrm>
            <a:off x="2743199" y="95534"/>
            <a:ext cx="6509983" cy="664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28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Jump Rope for Heart!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This event will take place on Friday 1</a:t>
            </a:r>
            <a:r>
              <a:rPr lang="en-GB" baseline="30000" dirty="0" smtClean="0">
                <a:solidFill>
                  <a:schemeClr val="bg1"/>
                </a:solidFill>
              </a:rPr>
              <a:t>st</a:t>
            </a:r>
            <a:r>
              <a:rPr lang="en-GB" dirty="0" smtClean="0">
                <a:solidFill>
                  <a:schemeClr val="bg1"/>
                </a:solidFill>
              </a:rPr>
              <a:t> February in the hall. 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You will have been given a sponsorship form to take home tonight and your parents have been informed by Parent Mail. 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Each </a:t>
            </a:r>
            <a:r>
              <a:rPr lang="en-GB" dirty="0">
                <a:solidFill>
                  <a:schemeClr val="bg1"/>
                </a:solidFill>
              </a:rPr>
              <a:t>child will be partnered with another child and they are responsible for counting the number of skips their partner can complete in a 5 minute period. Then the partners will swap over. </a:t>
            </a:r>
          </a:p>
          <a:p>
            <a:r>
              <a:rPr lang="en-GB" dirty="0">
                <a:solidFill>
                  <a:schemeClr val="bg1"/>
                </a:solidFill>
              </a:rPr>
              <a:t>The winning child from each class will be awarded with a certificate during celebration </a:t>
            </a:r>
            <a:r>
              <a:rPr lang="en-GB" dirty="0" err="1" smtClean="0">
                <a:solidFill>
                  <a:schemeClr val="bg1"/>
                </a:solidFill>
              </a:rPr>
              <a:t>AoW</a:t>
            </a:r>
            <a:r>
              <a:rPr lang="en-GB" dirty="0" smtClean="0">
                <a:solidFill>
                  <a:schemeClr val="bg1"/>
                </a:solidFill>
              </a:rPr>
              <a:t>. There will also be a certificate for the most money raised in each class!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Get </a:t>
            </a:r>
            <a:r>
              <a:rPr lang="en-GB" dirty="0">
                <a:solidFill>
                  <a:schemeClr val="bg1"/>
                </a:solidFill>
              </a:rPr>
              <a:t>practising now</a:t>
            </a:r>
            <a:r>
              <a:rPr lang="en-GB" dirty="0" smtClean="0">
                <a:solidFill>
                  <a:schemeClr val="bg1"/>
                </a:solidFill>
              </a:rPr>
              <a:t>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7405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110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Jump Rope for Heart!</vt:lpstr>
    </vt:vector>
  </TitlesOfParts>
  <Company>St Mary's Junior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ashore</dc:creator>
  <cp:lastModifiedBy>ashore</cp:lastModifiedBy>
  <cp:revision>2</cp:revision>
  <dcterms:created xsi:type="dcterms:W3CDTF">2019-01-11T11:19:25Z</dcterms:created>
  <dcterms:modified xsi:type="dcterms:W3CDTF">2019-01-11T11:22:04Z</dcterms:modified>
</cp:coreProperties>
</file>