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6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698" r:id="rId4"/>
    <p:sldMasterId id="2147483712" r:id="rId5"/>
    <p:sldMasterId id="2147483726" r:id="rId6"/>
    <p:sldMasterId id="2147483740" r:id="rId7"/>
  </p:sldMasterIdLst>
  <p:notesMasterIdLst>
    <p:notesMasterId r:id="rId21"/>
  </p:notesMasterIdLst>
  <p:handoutMasterIdLst>
    <p:handoutMasterId r:id="rId22"/>
  </p:handoutMasterIdLst>
  <p:sldIdLst>
    <p:sldId id="277" r:id="rId8"/>
    <p:sldId id="265" r:id="rId9"/>
    <p:sldId id="269" r:id="rId10"/>
    <p:sldId id="266" r:id="rId11"/>
    <p:sldId id="279" r:id="rId12"/>
    <p:sldId id="278" r:id="rId13"/>
    <p:sldId id="287" r:id="rId14"/>
    <p:sldId id="281" r:id="rId15"/>
    <p:sldId id="282" r:id="rId16"/>
    <p:sldId id="283" r:id="rId17"/>
    <p:sldId id="284" r:id="rId18"/>
    <p:sldId id="285" r:id="rId19"/>
    <p:sldId id="286" r:id="rId20"/>
  </p:sldIdLst>
  <p:sldSz cx="9144000" cy="6858000" type="screen4x3"/>
  <p:notesSz cx="6669088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3E313-C9A2-4906-ADF6-C1E0F21E32AE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A0F915-6646-44D9-ACC6-E264447AC84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3075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97FD9-42BB-4539-8A48-C86CBCA3F4A6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908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9CD139-82FF-4176-9C7B-8616C18A48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875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6A7CA-B822-4908-B62B-108BF6B8028C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861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064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735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305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82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00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263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555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218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94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12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898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49F88-3552-4D47-9528-52061B1659F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54856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25F41-D8BF-469F-A0BD-EEFEE5C4850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631699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D7FA6-2D0D-40A8-B14C-A615019F0EA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3088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CD09B-2DBF-4604-BDFF-11E279A160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63360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FCE1F-939B-4AC4-BD22-CAC342F9DB1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166136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2176F-984E-4CFC-AF05-8CB75348F1A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88921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690FB-B21E-44CC-B0D9-EA6BB14089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17929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02408-091C-42A2-82C4-FC7D810A658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032696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5E4D4-5D45-48DC-85B3-720D39EA2C8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950340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FF0DA-2158-49B8-A5A6-A4B8CE730B9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844313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727F1-1069-4E48-9966-ACC5010DF0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82939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19DB01-1AF6-4746-A132-2D4523F2877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3595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B1C3A6-6E36-4919-8917-CA409A3D1BC8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4047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51A891-32DE-4667-A7A3-4D02323200A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9637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4F23F1-025F-4D9F-B016-376E77B215D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1435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D21250-3699-4392-B95E-4E9054495A5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4809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3A8BB2-4805-4BF2-9F26-F3999932C405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8171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883802-FF53-4C9C-9C71-9DF70CCE159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3769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26DB86-1F91-458B-BD56-D8CBDFE57334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0354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E063B9-5EFD-4234-9B2C-E5571848266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9877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B34344-9D82-4344-AA0A-9EB4DD826E4B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0704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AFB231-9A27-4F8D-AB91-F514C336C73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733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180E54-A42B-4B14-9604-077B252D7D2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1950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3765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19DB01-1AF6-4746-A132-2D4523F2877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1538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B1C3A6-6E36-4919-8917-CA409A3D1BC8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60218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51A891-32DE-4667-A7A3-4D02323200A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7222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4F23F1-025F-4D9F-B016-376E77B215D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3666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D21250-3699-4392-B95E-4E9054495A5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09992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3A8BB2-4805-4BF2-9F26-F3999932C405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75974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883802-FF53-4C9C-9C71-9DF70CCE159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49740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26DB86-1F91-458B-BD56-D8CBDFE57334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1484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E063B9-5EFD-4234-9B2C-E5571848266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20596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B34344-9D82-4344-AA0A-9EB4DD826E4B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08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AFB231-9A27-4F8D-AB91-F514C336C73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73788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180E54-A42B-4B14-9604-077B252D7D2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53249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61306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19DB01-1AF6-4746-A132-2D4523F2877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49339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B1C3A6-6E36-4919-8917-CA409A3D1BC8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94761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51A891-32DE-4667-A7A3-4D02323200A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48692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4F23F1-025F-4D9F-B016-376E77B215D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86594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D21250-3699-4392-B95E-4E9054495A5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3473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3A8BB2-4805-4BF2-9F26-F3999932C405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79166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883802-FF53-4C9C-9C71-9DF70CCE159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33758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26DB86-1F91-458B-BD56-D8CBDFE57334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57868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E063B9-5EFD-4234-9B2C-E5571848266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74080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B34344-9D82-4344-AA0A-9EB4DD826E4B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99568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AFB231-9A27-4F8D-AB91-F514C336C73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15478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180E54-A42B-4B14-9604-077B252D7D2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16279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5220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19DB01-1AF6-4746-A132-2D4523F2877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04925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B1C3A6-6E36-4919-8917-CA409A3D1BC8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1440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51A891-32DE-4667-A7A3-4D02323200A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11479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4F23F1-025F-4D9F-B016-376E77B215D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77579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D21250-3699-4392-B95E-4E9054495A5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12026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3A8BB2-4805-4BF2-9F26-F3999932C405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48991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883802-FF53-4C9C-9C71-9DF70CCE159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67265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26DB86-1F91-458B-BD56-D8CBDFE57334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95242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E063B9-5EFD-4234-9B2C-E5571848266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09379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B34344-9D82-4344-AA0A-9EB4DD826E4B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98242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AFB231-9A27-4F8D-AB91-F514C336C73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91782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180E54-A42B-4B14-9604-077B252D7D2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31313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56377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19DB01-1AF6-4746-A132-2D4523F2877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40382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B1C3A6-6E36-4919-8917-CA409A3D1BC8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42345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51A891-32DE-4667-A7A3-4D02323200A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95381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4F23F1-025F-4D9F-B016-376E77B215D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45085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D21250-3699-4392-B95E-4E9054495A5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9752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3A8BB2-4805-4BF2-9F26-F3999932C405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94700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883802-FF53-4C9C-9C71-9DF70CCE159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47837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26DB86-1F91-458B-BD56-D8CBDFE57334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8827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E063B9-5EFD-4234-9B2C-E5571848266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4536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B34344-9D82-4344-AA0A-9EB4DD826E4B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73391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AFB231-9A27-4F8D-AB91-F514C336C73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09720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180E54-A42B-4B14-9604-077B252D7D2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16625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99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2" Type="http://schemas.openxmlformats.org/officeDocument/2006/relationships/slideLayout" Target="../slideLayouts/slideLayout63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71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13" Type="http://schemas.openxmlformats.org/officeDocument/2006/relationships/slideLayout" Target="../slideLayouts/slideLayout87.xml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slideLayout" Target="../slideLayouts/slideLayout86.xml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5.xml"/><Relationship Id="rId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Relationship Id="rId1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5AD85-7F4E-42A0-B7EC-E60464EA7238}" type="datetimeFigureOut">
              <a:rPr lang="en-GB" smtClean="0"/>
              <a:pPr/>
              <a:t>28/01/2019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94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FD9681-34E5-4D5B-AB8C-C1E5182BC6DD}" type="slidenum">
              <a:rPr lang="en-GB" altLang="en-US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0807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934F3D-BB7C-4BF1-89B0-D4DAB2439584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49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934F3D-BB7C-4BF1-89B0-D4DAB2439584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608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934F3D-BB7C-4BF1-89B0-D4DAB2439584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14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934F3D-BB7C-4BF1-89B0-D4DAB2439584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965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934F3D-BB7C-4BF1-89B0-D4DAB2439584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45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3"/>
          <p:cNvSpPr>
            <a:spLocks noChangeArrowheads="1" noChangeShapeType="1" noTextEdit="1"/>
          </p:cNvSpPr>
          <p:nvPr/>
        </p:nvSpPr>
        <p:spPr bwMode="auto">
          <a:xfrm>
            <a:off x="755650" y="260350"/>
            <a:ext cx="7745413" cy="1239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 smtClean="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CCFF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 panose="020B0A04020102020204" pitchFamily="34" charset="0"/>
              </a:rPr>
              <a:t>One Family</a:t>
            </a:r>
            <a:endParaRPr lang="en-GB" sz="3600" kern="10" dirty="0" smtClean="0">
              <a:ln w="12700">
                <a:solidFill>
                  <a:srgbClr val="008000"/>
                </a:solidFill>
                <a:round/>
                <a:headEnd/>
                <a:tailEnd/>
              </a:ln>
              <a:solidFill>
                <a:srgbClr val="CCFFFF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147" name="TextBox 4"/>
          <p:cNvSpPr txBox="1">
            <a:spLocks noChangeArrowheads="1"/>
          </p:cNvSpPr>
          <p:nvPr/>
        </p:nvSpPr>
        <p:spPr bwMode="auto">
          <a:xfrm>
            <a:off x="395288" y="5661025"/>
            <a:ext cx="86439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u="sng" smtClean="0">
                <a:solidFill>
                  <a:prstClr val="white"/>
                </a:solidFill>
                <a:latin typeface="Arial" panose="020B0604020202020204" pitchFamily="34" charset="0"/>
              </a:rPr>
              <a:t>United Nations Rights of the Child:</a:t>
            </a:r>
            <a:endParaRPr lang="en-GB" altLang="en-US" sz="1800" smtClean="0">
              <a:solidFill>
                <a:prstClr val="white"/>
              </a:solidFill>
              <a:latin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1800" smtClean="0">
                <a:solidFill>
                  <a:prstClr val="white"/>
                </a:solidFill>
                <a:latin typeface="Arial" panose="020B0604020202020204" pitchFamily="34" charset="0"/>
              </a:rPr>
              <a:t>UNCRC: Article 38 – Every child has the right to be protected and cared for in countries affected by war </a:t>
            </a:r>
            <a:endParaRPr lang="en-GB" altLang="en-US" sz="1800" smtClean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500188"/>
            <a:ext cx="67691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612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88640"/>
            <a:ext cx="77867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Then God said, “ I shall make human beings in my image, in my own likeness. Let them rule the animal Kingdom and be responsible for the whole earth.”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So God created human beings. He made them in his own image, creating both male and male.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(Exodus)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500034" y="2204864"/>
            <a:ext cx="4936062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66750" algn="l"/>
              </a:tabLst>
            </a:pPr>
            <a:r>
              <a:rPr kumimoji="0" lang="en-GB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Article 1: 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omicBookCommando" charset="0"/>
              </a:rPr>
              <a:t>Everyone under 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omicBookCommando+1" charset="0"/>
              </a:rPr>
              <a:t>1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omicBookCommando" charset="0"/>
              </a:rPr>
              <a:t>8 years of age has all the rights in this Convention.</a:t>
            </a:r>
            <a:endParaRPr kumimoji="0" lang="en-GB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66750" algn="l"/>
              </a:tabLst>
            </a:pP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omicBookCommando" charset="0"/>
              </a:rPr>
              <a:t>	</a:t>
            </a:r>
            <a:endParaRPr kumimoji="0" lang="en-GB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66750" algn="l"/>
              </a:tabLst>
            </a:pPr>
            <a:r>
              <a:rPr kumimoji="0" lang="en-GB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Article 2: 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omicBookCommando" charset="0"/>
              </a:rPr>
              <a:t>The Convention applies to everyone, whatever their race, religion, abilities; whatever they think or say, whatever type of family they come from.</a:t>
            </a:r>
            <a:endParaRPr kumimoji="0" lang="en-GB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8034" y="4559643"/>
            <a:ext cx="42755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“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All men are created equal"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(American declaration of independence)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248" y="2780928"/>
            <a:ext cx="3786187" cy="39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8034" y="5720770"/>
            <a:ext cx="5117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“One Family – achieving more together” (St Mary’s Junior School)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0648"/>
            <a:ext cx="3716556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154066"/>
            <a:ext cx="3861299" cy="2560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61048"/>
            <a:ext cx="3611893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21" y="171027"/>
            <a:ext cx="3812410" cy="2555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465" y="1772816"/>
            <a:ext cx="4648200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828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Point Star 1"/>
          <p:cNvSpPr/>
          <p:nvPr/>
        </p:nvSpPr>
        <p:spPr>
          <a:xfrm>
            <a:off x="2428860" y="714356"/>
            <a:ext cx="3014092" cy="241287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5-Point Star 2"/>
          <p:cNvSpPr/>
          <p:nvPr/>
        </p:nvSpPr>
        <p:spPr>
          <a:xfrm>
            <a:off x="1214414" y="3643314"/>
            <a:ext cx="3014092" cy="2412876"/>
          </a:xfrm>
          <a:prstGeom prst="star5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410" name="Picture 2" descr="http://t2.gstatic.com/images?q=tbn:ANd9GcQraSK6ak-9-U26sGvD7tZQ_7Mc51BmZenlcO3C9he7Pv_uq1934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785794"/>
            <a:ext cx="3286148" cy="4849290"/>
          </a:xfrm>
          <a:prstGeom prst="rect">
            <a:avLst/>
          </a:prstGeom>
          <a:noFill/>
        </p:spPr>
      </p:pic>
      <p:sp>
        <p:nvSpPr>
          <p:cNvPr id="7" name="Isosceles Triangle 6"/>
          <p:cNvSpPr/>
          <p:nvPr/>
        </p:nvSpPr>
        <p:spPr>
          <a:xfrm>
            <a:off x="214282" y="500042"/>
            <a:ext cx="2214578" cy="214314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1628800"/>
            <a:ext cx="5424437" cy="44330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61985" y="620688"/>
            <a:ext cx="56141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Father Maximillian Kolbe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111251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820891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In John’s Gospel Jesus said to his disciples:</a:t>
            </a:r>
          </a:p>
          <a:p>
            <a:pPr algn="ctr"/>
            <a:endParaRPr lang="en-GB" sz="2000" dirty="0" smtClean="0"/>
          </a:p>
          <a:p>
            <a:pPr algn="ctr"/>
            <a:r>
              <a:rPr lang="en-GB" sz="2000" dirty="0" smtClean="0"/>
              <a:t>12 </a:t>
            </a:r>
            <a:r>
              <a:rPr lang="en-GB" sz="2000" dirty="0"/>
              <a:t>This is my commandment, That </a:t>
            </a:r>
            <a:r>
              <a:rPr lang="en-GB" sz="2000" dirty="0" smtClean="0"/>
              <a:t>you </a:t>
            </a:r>
            <a:r>
              <a:rPr lang="en-GB" sz="2000" dirty="0"/>
              <a:t>love one another, as I have loved you.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13 Greater love hath no man than this, that a man lay down his life for his friends</a:t>
            </a:r>
            <a:r>
              <a:rPr lang="en-GB" sz="2000" dirty="0" smtClean="0"/>
              <a:t>.</a:t>
            </a:r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6775" t="23625" r="1963" b="-793"/>
          <a:stretch/>
        </p:blipFill>
        <p:spPr>
          <a:xfrm>
            <a:off x="4788024" y="2897654"/>
            <a:ext cx="4067944" cy="29367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552" y="3634648"/>
            <a:ext cx="39604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What small sacrifices can we make for those we know, those we may meet in the future and those we will never meet?</a:t>
            </a:r>
          </a:p>
          <a:p>
            <a:endParaRPr lang="en-GB" sz="2000" dirty="0"/>
          </a:p>
          <a:p>
            <a:r>
              <a:rPr lang="en-GB" sz="2000" dirty="0"/>
              <a:t>How can you be a courageous advocate?</a:t>
            </a:r>
          </a:p>
        </p:txBody>
      </p:sp>
    </p:spTree>
    <p:extLst>
      <p:ext uri="{BB962C8B-B14F-4D97-AF65-F5344CB8AC3E}">
        <p14:creationId xmlns:p14="http://schemas.microsoft.com/office/powerpoint/2010/main" val="3272941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980728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Dear God,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/>
            </a:r>
            <a:b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en-GB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Please help us to learn from the past to protect our future.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/>
            </a:r>
            <a:b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en-GB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Let us celebrate our differences and remember we were made in your image.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/>
            </a:r>
            <a:b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en-GB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Thank you for giving us the responsibility of loving each other unconditionally. With this we hope we can make your world a better place.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/>
            </a:r>
            <a:b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en-GB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Amen </a:t>
            </a:r>
            <a:endParaRPr lang="en-GB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112" y="476389"/>
            <a:ext cx="3090940" cy="580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273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/>
          <p:cNvSpPr>
            <a:spLocks noChangeArrowheads="1"/>
          </p:cNvSpPr>
          <p:nvPr/>
        </p:nvSpPr>
        <p:spPr bwMode="auto">
          <a:xfrm>
            <a:off x="395288" y="260350"/>
            <a:ext cx="8497887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a song in unison,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Give your heart a voice,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a global melody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And let the world rejoice.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360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a song of hopefulness,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Make the future fair,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of love for everyone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And show them that you care.</a:t>
            </a:r>
          </a:p>
        </p:txBody>
      </p:sp>
      <p:pic>
        <p:nvPicPr>
          <p:cNvPr id="706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5085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61300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>
            <a:spLocks noChangeArrowheads="1"/>
          </p:cNvSpPr>
          <p:nvPr/>
        </p:nvSpPr>
        <p:spPr bwMode="auto">
          <a:xfrm>
            <a:off x="395288" y="260350"/>
            <a:ext cx="8497887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together,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celebrate the world we share,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together,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celebrate the people there,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together, every girl and every boy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With a voice that sings of hope and peace and joy.</a:t>
            </a:r>
          </a:p>
        </p:txBody>
      </p:sp>
      <p:pic>
        <p:nvPicPr>
          <p:cNvPr id="716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5085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14080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ChangeArrowheads="1"/>
          </p:cNvSpPr>
          <p:nvPr/>
        </p:nvSpPr>
        <p:spPr bwMode="auto">
          <a:xfrm>
            <a:off x="395288" y="260350"/>
            <a:ext cx="849788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Joining hands around the globe,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Linking time and place,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Understanding differences,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We are the human race.</a:t>
            </a:r>
          </a:p>
        </p:txBody>
      </p:sp>
      <p:pic>
        <p:nvPicPr>
          <p:cNvPr id="7270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5085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4827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3"/>
          <p:cNvSpPr>
            <a:spLocks noChangeArrowheads="1"/>
          </p:cNvSpPr>
          <p:nvPr/>
        </p:nvSpPr>
        <p:spPr bwMode="auto">
          <a:xfrm>
            <a:off x="395288" y="260350"/>
            <a:ext cx="8497887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together,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celebrate the world we share,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together,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celebrate the people there,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together, every girl and every boy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With a voice that sings of hope and peace and joy.</a:t>
            </a:r>
          </a:p>
        </p:txBody>
      </p:sp>
      <p:pic>
        <p:nvPicPr>
          <p:cNvPr id="737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5085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4482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ChangeArrowheads="1"/>
          </p:cNvSpPr>
          <p:nvPr/>
        </p:nvSpPr>
        <p:spPr bwMode="auto">
          <a:xfrm>
            <a:off x="395288" y="260350"/>
            <a:ext cx="8497887" cy="618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together,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celebrate the world we share,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together,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celebrate the people there,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Sing together, every girl and every boy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With a voice that sings of hope and peace and joy.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360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360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360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smtClean="0">
                <a:solidFill>
                  <a:srgbClr val="000000"/>
                </a:solidFill>
                <a:cs typeface="Arial" panose="020B0604020202020204" pitchFamily="34" charset="0"/>
              </a:rPr>
              <a:t>Last page</a:t>
            </a:r>
          </a:p>
        </p:txBody>
      </p:sp>
      <p:pic>
        <p:nvPicPr>
          <p:cNvPr id="747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5085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8957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404664"/>
            <a:ext cx="8096250" cy="381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608" y="4869160"/>
            <a:ext cx="751647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prstClr val="black"/>
                </a:solidFill>
              </a:rPr>
              <a:t>How can we help to keep the memory alive?</a:t>
            </a:r>
          </a:p>
        </p:txBody>
      </p:sp>
    </p:spTree>
    <p:extLst>
      <p:ext uri="{BB962C8B-B14F-4D97-AF65-F5344CB8AC3E}">
        <p14:creationId xmlns:p14="http://schemas.microsoft.com/office/powerpoint/2010/main" val="149561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405</Words>
  <Application>Microsoft Office PowerPoint</Application>
  <PresentationFormat>On-screen Show (4:3)</PresentationFormat>
  <Paragraphs>67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Arial Black</vt:lpstr>
      <vt:lpstr>Calibri</vt:lpstr>
      <vt:lpstr>ComicBookCommando</vt:lpstr>
      <vt:lpstr>ComicBookCommando+1</vt:lpstr>
      <vt:lpstr>Times New Roman</vt:lpstr>
      <vt:lpstr>Office Theme</vt:lpstr>
      <vt:lpstr>2_Office Theme</vt:lpstr>
      <vt:lpstr>Default Design</vt:lpstr>
      <vt:lpstr>1_Default Design</vt:lpstr>
      <vt:lpstr>2_Default Design</vt:lpstr>
      <vt:lpstr>3_Default Design</vt:lpstr>
      <vt:lpstr>4_Default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Marys Junior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Welch</dc:creator>
  <cp:lastModifiedBy>cwelch</cp:lastModifiedBy>
  <cp:revision>29</cp:revision>
  <cp:lastPrinted>2019-01-24T13:25:10Z</cp:lastPrinted>
  <dcterms:created xsi:type="dcterms:W3CDTF">2015-01-22T16:14:11Z</dcterms:created>
  <dcterms:modified xsi:type="dcterms:W3CDTF">2019-01-28T11:38:13Z</dcterms:modified>
</cp:coreProperties>
</file>