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7" r:id="rId2"/>
    <p:sldId id="258" r:id="rId3"/>
    <p:sldId id="259" r:id="rId4"/>
    <p:sldId id="260" r:id="rId5"/>
    <p:sldId id="261" r:id="rId6"/>
    <p:sldId id="263" r:id="rId7"/>
    <p:sldId id="262" r:id="rId8"/>
    <p:sldId id="266" r:id="rId9"/>
    <p:sldId id="267" r:id="rId10"/>
    <p:sldId id="268" r:id="rId11"/>
    <p:sldId id="269" r:id="rId12"/>
    <p:sldId id="271" r:id="rId13"/>
    <p:sldId id="264" r:id="rId14"/>
    <p:sldId id="272" r:id="rId15"/>
    <p:sldId id="273" r:id="rId16"/>
    <p:sldId id="274" r:id="rId17"/>
    <p:sldId id="275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1830" autoAdjust="0"/>
  </p:normalViewPr>
  <p:slideViewPr>
    <p:cSldViewPr snapToGrid="0">
      <p:cViewPr varScale="1">
        <p:scale>
          <a:sx n="56" d="100"/>
          <a:sy n="56" d="100"/>
        </p:scale>
        <p:origin x="1068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34D9C9-B43F-44AF-A7FE-8E9ED949349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E67CBE-EC72-45E8-852C-ACF8ECE72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022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Eddie Jones</a:t>
            </a:r>
            <a:r>
              <a:rPr lang="en-GB" baseline="0" dirty="0" smtClean="0"/>
              <a:t> – England rugby coach </a:t>
            </a:r>
          </a:p>
          <a:p>
            <a:r>
              <a:rPr lang="en-GB" baseline="0" dirty="0" smtClean="0"/>
              <a:t>Boris Johnson </a:t>
            </a:r>
          </a:p>
          <a:p>
            <a:r>
              <a:rPr lang="en-GB" baseline="0" dirty="0" smtClean="0"/>
              <a:t>Doctor </a:t>
            </a:r>
          </a:p>
          <a:p>
            <a:endParaRPr lang="en-GB" baseline="0" dirty="0" smtClean="0"/>
          </a:p>
          <a:p>
            <a:r>
              <a:rPr lang="en-GB" baseline="0" dirty="0" smtClean="0"/>
              <a:t>There are some things that different people are responsible for, aren’t there? But there are also things that we all can be responsible for.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E67CBE-EC72-45E8-852C-ACF8ECE7228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85451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Discuss as a class. You may want to jot the ideas down to refer to throughout the week.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E67CBE-EC72-45E8-852C-ACF8ECE7228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6319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Read the verse</a:t>
            </a:r>
            <a:r>
              <a:rPr lang="en-GB" baseline="0" dirty="0" smtClean="0"/>
              <a:t> to the class and ask them if this tells us how we can love each other.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E67CBE-EC72-45E8-852C-ACF8ECE7228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2247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Now introduce the children to how we are going to show responsibility</a:t>
            </a:r>
            <a:r>
              <a:rPr lang="en-GB" baseline="0" dirty="0" smtClean="0"/>
              <a:t> this week.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E67CBE-EC72-45E8-852C-ACF8ECE7228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9364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F6DCBB-163C-A24D-BC3B-559EAE64061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0615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A4668-BF92-4810-86E7-815C260BDC52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B86E0-0E33-41B1-8728-708BF4EF7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8109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A4668-BF92-4810-86E7-815C260BDC52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B86E0-0E33-41B1-8728-708BF4EF7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62692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A4668-BF92-4810-86E7-815C260BDC52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B86E0-0E33-41B1-8728-708BF4EF7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411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A4668-BF92-4810-86E7-815C260BDC52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B86E0-0E33-41B1-8728-708BF4EF7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343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A4668-BF92-4810-86E7-815C260BDC52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B86E0-0E33-41B1-8728-708BF4EF7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163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A4668-BF92-4810-86E7-815C260BDC52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B86E0-0E33-41B1-8728-708BF4EF7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5587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A4668-BF92-4810-86E7-815C260BDC52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B86E0-0E33-41B1-8728-708BF4EF7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162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A4668-BF92-4810-86E7-815C260BDC52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B86E0-0E33-41B1-8728-708BF4EF7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3869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A4668-BF92-4810-86E7-815C260BDC52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B86E0-0E33-41B1-8728-708BF4EF7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291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A4668-BF92-4810-86E7-815C260BDC52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B86E0-0E33-41B1-8728-708BF4EF7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6238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A4668-BF92-4810-86E7-815C260BDC52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B86E0-0E33-41B1-8728-708BF4EF7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996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8A4668-BF92-4810-86E7-815C260BDC52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7B86E0-0E33-41B1-8728-708BF4EF72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9176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hyperlink" Target="https://www.youtube.com/watch?v=hAKvelOllts&amp;feature=emb_logo" TargetMode="Externa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sz="9600"/>
              <a:t>Responsibility</a:t>
            </a:r>
          </a:p>
        </p:txBody>
      </p:sp>
      <p:sp>
        <p:nvSpPr>
          <p:cNvPr id="15363" name="TextBox 3"/>
          <p:cNvSpPr txBox="1">
            <a:spLocks noChangeArrowheads="1"/>
          </p:cNvSpPr>
          <p:nvPr/>
        </p:nvSpPr>
        <p:spPr bwMode="auto">
          <a:xfrm>
            <a:off x="1846264" y="5876926"/>
            <a:ext cx="864393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800" u="sng">
                <a:latin typeface="Arial" panose="020B0604020202020204" pitchFamily="34" charset="0"/>
              </a:rPr>
              <a:t>United Nations Rights of the Child: </a:t>
            </a:r>
            <a:r>
              <a:rPr lang="en-GB" altLang="en-US" sz="1800">
                <a:latin typeface="Arial" panose="020B0604020202020204" pitchFamily="34" charset="0"/>
              </a:rPr>
              <a:t>UNCRC: Article 28 – Every child has a right to an education. We have the responsibility to persevere and do our best. </a:t>
            </a:r>
          </a:p>
        </p:txBody>
      </p:sp>
      <p:pic>
        <p:nvPicPr>
          <p:cNvPr id="15364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689" y="1700214"/>
            <a:ext cx="5508625" cy="389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TextBox 2"/>
          <p:cNvSpPr txBox="1">
            <a:spLocks noChangeArrowheads="1"/>
          </p:cNvSpPr>
          <p:nvPr/>
        </p:nvSpPr>
        <p:spPr bwMode="auto">
          <a:xfrm>
            <a:off x="7608889" y="1989139"/>
            <a:ext cx="28082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2800"/>
              <a:t>1 Corinthians 13</a:t>
            </a:r>
          </a:p>
        </p:txBody>
      </p:sp>
    </p:spTree>
    <p:extLst>
      <p:ext uri="{BB962C8B-B14F-4D97-AF65-F5344CB8AC3E}">
        <p14:creationId xmlns:p14="http://schemas.microsoft.com/office/powerpoint/2010/main" val="3047493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7880" y="1492885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6600" dirty="0" smtClean="0"/>
              <a:t>Who knows what responsibility means?</a:t>
            </a:r>
            <a:endParaRPr lang="en-GB" sz="6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956" y="3370262"/>
            <a:ext cx="4753928" cy="3163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171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What are these people responsible for?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354" y="1469390"/>
            <a:ext cx="4286886" cy="32567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5086" y="1484842"/>
            <a:ext cx="3225800" cy="3225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41130" y="1398270"/>
            <a:ext cx="2592070" cy="3681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142365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7200" dirty="0" smtClean="0"/>
              <a:t>What things are we all responsible for?</a:t>
            </a:r>
            <a:endParaRPr lang="en-GB" sz="7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2755" y="2990849"/>
            <a:ext cx="6526530" cy="3475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8233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490" y="754380"/>
            <a:ext cx="10515600" cy="584549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4000" dirty="0" smtClean="0"/>
              <a:t>We are responsible for taking care of others and putting others first. </a:t>
            </a:r>
          </a:p>
          <a:p>
            <a:pPr marL="0" indent="0" algn="ctr">
              <a:buNone/>
            </a:pPr>
            <a:endParaRPr lang="en-GB" sz="4000" dirty="0"/>
          </a:p>
          <a:p>
            <a:pPr marL="0" indent="0" algn="ctr">
              <a:buNone/>
            </a:pPr>
            <a:r>
              <a:rPr lang="en-GB" sz="4000" dirty="0" smtClean="0"/>
              <a:t>We are responsible for learning and making the best of ourselves. </a:t>
            </a:r>
          </a:p>
          <a:p>
            <a:pPr marL="0" indent="0" algn="ctr">
              <a:buNone/>
            </a:pPr>
            <a:endParaRPr lang="en-GB" sz="4000" dirty="0"/>
          </a:p>
          <a:p>
            <a:pPr marL="0" indent="0" algn="ctr">
              <a:buNone/>
            </a:pPr>
            <a:r>
              <a:rPr lang="en-GB" sz="4000" dirty="0" smtClean="0"/>
              <a:t>We are responsible for making sure we take care of the planet. 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9246127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6770" y="1199515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6000" dirty="0" smtClean="0"/>
              <a:t>The biggest responsibility we have is to love each other. </a:t>
            </a:r>
            <a:endParaRPr lang="en-GB" sz="6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027" y="2746057"/>
            <a:ext cx="3913823" cy="3913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8664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9610" y="179705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200" u="sng" dirty="0" smtClean="0"/>
              <a:t>Corinthians 13: the gift of love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If I speak in the tongues of mortals and of angels, but do not have love, I am a noisy gong or a clanging cymbal.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  And if I have prophetic powers, and understand all mysteries and all knowledge, and if I have all faith, so as to remove mountains, but do not have love, I am nothing.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 If I give away all my possessions, and if I hand over my body so that I may boast, but do not have love, I gain nothing.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 Love is patient; love is kind; love is not envious or boastful or arrogant or rude. It does not insist on its own way; it is not irritable or resentful; it does not rejoice in wrongdoing, but rejoices in the truth. It bears all things, believes all things, hopes all things, endures all things.</a:t>
            </a:r>
          </a:p>
          <a:p>
            <a:pPr marL="0" indent="0">
              <a:buNone/>
            </a:pPr>
            <a:r>
              <a:rPr lang="en-GB" dirty="0" smtClean="0"/>
              <a:t>Love never ends</a:t>
            </a:r>
            <a:r>
              <a:rPr lang="en-GB" sz="3000" dirty="0" smtClean="0"/>
              <a:t>. </a:t>
            </a:r>
            <a:endParaRPr lang="en-GB" sz="3000" dirty="0"/>
          </a:p>
        </p:txBody>
      </p:sp>
    </p:spTree>
    <p:extLst>
      <p:ext uri="{BB962C8B-B14F-4D97-AF65-F5344CB8AC3E}">
        <p14:creationId xmlns:p14="http://schemas.microsoft.com/office/powerpoint/2010/main" val="13093436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35"/>
            <a:ext cx="12275820" cy="6853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667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35"/>
            <a:ext cx="12192000" cy="6853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38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35"/>
            <a:ext cx="12192000" cy="6853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583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35"/>
            <a:ext cx="12192000" cy="6853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454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35"/>
            <a:ext cx="12192000" cy="6853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307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1040" y="628650"/>
            <a:ext cx="6156960" cy="5399723"/>
          </a:xfrm>
        </p:spPr>
        <p:txBody>
          <a:bodyPr>
            <a:normAutofit fontScale="92500" lnSpcReduction="10000"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dirty="0" smtClean="0"/>
              <a:t>Lord,</a:t>
            </a:r>
          </a:p>
          <a:p>
            <a:pPr marL="0" indent="0" algn="ctr">
              <a:buNone/>
            </a:pPr>
            <a:endParaRPr lang="en-GB" sz="4000" dirty="0" smtClean="0"/>
          </a:p>
          <a:p>
            <a:pPr marL="0" indent="0" algn="ctr">
              <a:buNone/>
            </a:pPr>
            <a:r>
              <a:rPr lang="en-GB" sz="4000" dirty="0" smtClean="0"/>
              <a:t>Help </a:t>
            </a:r>
            <a:r>
              <a:rPr lang="en-GB" sz="4000" dirty="0" smtClean="0"/>
              <a:t>us to put others first and to take care of the people around us.</a:t>
            </a:r>
          </a:p>
          <a:p>
            <a:pPr marL="0" indent="0" algn="ctr">
              <a:buNone/>
            </a:pPr>
            <a:endParaRPr lang="en-GB" sz="4000" dirty="0" smtClean="0"/>
          </a:p>
          <a:p>
            <a:pPr marL="0" indent="0" algn="ctr">
              <a:buNone/>
            </a:pPr>
            <a:r>
              <a:rPr lang="en-GB" sz="4000" dirty="0" smtClean="0"/>
              <a:t>Thank you for your love for us.</a:t>
            </a:r>
          </a:p>
          <a:p>
            <a:pPr marL="0" indent="0" algn="ctr">
              <a:buNone/>
            </a:pPr>
            <a:endParaRPr lang="en-GB" sz="4000" dirty="0" smtClean="0"/>
          </a:p>
          <a:p>
            <a:pPr marL="0" indent="0" algn="ctr">
              <a:buNone/>
            </a:pPr>
            <a:r>
              <a:rPr lang="en-GB" sz="4000" dirty="0" smtClean="0"/>
              <a:t>Amen.</a:t>
            </a:r>
            <a:endParaRPr lang="en-GB" sz="4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1402" y="628650"/>
            <a:ext cx="3972878" cy="5050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8443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08213" y="1052514"/>
            <a:ext cx="7772400" cy="1470025"/>
          </a:xfrm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pic>
        <p:nvPicPr>
          <p:cNvPr id="55299" name="Picture 3" descr="clou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260350"/>
            <a:ext cx="8713787" cy="628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1992314" y="1576388"/>
            <a:ext cx="77755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2135188" y="239426"/>
            <a:ext cx="7632700" cy="550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4400">
                <a:solidFill>
                  <a:srgbClr val="000000"/>
                </a:solidFill>
              </a:rPr>
              <a:t>Someone’s crying, Lord,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4400">
                <a:solidFill>
                  <a:srgbClr val="000000"/>
                </a:solidFill>
              </a:rPr>
              <a:t>kum ba yah!</a:t>
            </a:r>
            <a:br>
              <a:rPr lang="en-US" altLang="en-US" sz="4400">
                <a:solidFill>
                  <a:srgbClr val="000000"/>
                </a:solidFill>
              </a:rPr>
            </a:br>
            <a:r>
              <a:rPr lang="en-US" altLang="en-US" sz="4400">
                <a:solidFill>
                  <a:srgbClr val="000000"/>
                </a:solidFill>
              </a:rPr>
              <a:t>Someone’s crying, Lord,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4400">
                <a:solidFill>
                  <a:srgbClr val="000000"/>
                </a:solidFill>
              </a:rPr>
              <a:t>kum ba yah!</a:t>
            </a:r>
            <a:br>
              <a:rPr lang="en-US" altLang="en-US" sz="4400">
                <a:solidFill>
                  <a:srgbClr val="000000"/>
                </a:solidFill>
              </a:rPr>
            </a:br>
            <a:r>
              <a:rPr lang="en-US" altLang="en-US" sz="4400">
                <a:solidFill>
                  <a:srgbClr val="000000"/>
                </a:solidFill>
              </a:rPr>
              <a:t>Someone’s crying, Lord,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4400">
                <a:solidFill>
                  <a:srgbClr val="000000"/>
                </a:solidFill>
              </a:rPr>
              <a:t>kum ba yah!</a:t>
            </a:r>
            <a:br>
              <a:rPr lang="en-US" altLang="en-US" sz="4400">
                <a:solidFill>
                  <a:srgbClr val="000000"/>
                </a:solidFill>
              </a:rPr>
            </a:br>
            <a:r>
              <a:rPr lang="en-US" altLang="en-US" sz="4400">
                <a:solidFill>
                  <a:srgbClr val="000000"/>
                </a:solidFill>
              </a:rPr>
              <a:t>O Lord,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4400">
                <a:solidFill>
                  <a:srgbClr val="000000"/>
                </a:solidFill>
              </a:rPr>
              <a:t>kum ba yah!</a:t>
            </a:r>
            <a:r>
              <a:rPr lang="en-US" altLang="en-US" sz="1800">
                <a:solidFill>
                  <a:srgbClr val="000000"/>
                </a:solidFill>
              </a:rPr>
              <a:t> </a:t>
            </a:r>
          </a:p>
        </p:txBody>
      </p:sp>
      <p:pic>
        <p:nvPicPr>
          <p:cNvPr id="55302" name="Picture 6" descr="MPj01788450000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3338" y="3789363"/>
            <a:ext cx="36576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08247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08213" y="1052514"/>
            <a:ext cx="7772400" cy="1470025"/>
          </a:xfrm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pic>
        <p:nvPicPr>
          <p:cNvPr id="56323" name="Picture 3" descr="clou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260350"/>
            <a:ext cx="8713787" cy="628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4" name="Text Box 4"/>
          <p:cNvSpPr txBox="1">
            <a:spLocks noChangeArrowheads="1"/>
          </p:cNvSpPr>
          <p:nvPr/>
        </p:nvSpPr>
        <p:spPr bwMode="auto">
          <a:xfrm>
            <a:off x="1992314" y="1576388"/>
            <a:ext cx="77755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56325" name="Rectangle 5"/>
          <p:cNvSpPr>
            <a:spLocks noChangeArrowheads="1"/>
          </p:cNvSpPr>
          <p:nvPr/>
        </p:nvSpPr>
        <p:spPr bwMode="auto">
          <a:xfrm>
            <a:off x="2135188" y="239426"/>
            <a:ext cx="7632700" cy="550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4400">
                <a:solidFill>
                  <a:srgbClr val="000000"/>
                </a:solidFill>
              </a:rPr>
              <a:t>Someone’s praying, Lord, kum ba yah!</a:t>
            </a:r>
            <a:br>
              <a:rPr lang="en-US" altLang="en-US" sz="4400">
                <a:solidFill>
                  <a:srgbClr val="000000"/>
                </a:solidFill>
              </a:rPr>
            </a:br>
            <a:r>
              <a:rPr lang="en-US" altLang="en-US" sz="4400">
                <a:solidFill>
                  <a:srgbClr val="000000"/>
                </a:solidFill>
              </a:rPr>
              <a:t>Someone’s praying, Lord, kum ba yah!</a:t>
            </a:r>
            <a:br>
              <a:rPr lang="en-US" altLang="en-US" sz="4400">
                <a:solidFill>
                  <a:srgbClr val="000000"/>
                </a:solidFill>
              </a:rPr>
            </a:br>
            <a:r>
              <a:rPr lang="en-US" altLang="en-US" sz="4400">
                <a:solidFill>
                  <a:srgbClr val="000000"/>
                </a:solidFill>
              </a:rPr>
              <a:t>Someone’s praying, Lord, kum ba yah!</a:t>
            </a:r>
            <a:br>
              <a:rPr lang="en-US" altLang="en-US" sz="4400">
                <a:solidFill>
                  <a:srgbClr val="000000"/>
                </a:solidFill>
              </a:rPr>
            </a:br>
            <a:r>
              <a:rPr lang="en-US" altLang="en-US" sz="4400">
                <a:solidFill>
                  <a:srgbClr val="000000"/>
                </a:solidFill>
              </a:rPr>
              <a:t>O Lord,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4400">
                <a:solidFill>
                  <a:srgbClr val="000000"/>
                </a:solidFill>
              </a:rPr>
              <a:t>kum ba yah! </a:t>
            </a:r>
          </a:p>
        </p:txBody>
      </p:sp>
      <p:pic>
        <p:nvPicPr>
          <p:cNvPr id="56326" name="Picture 8" descr="MPj02891530000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725" y="3860800"/>
            <a:ext cx="1766888" cy="264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08625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08213" y="1052514"/>
            <a:ext cx="7772400" cy="1470025"/>
          </a:xfrm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pic>
        <p:nvPicPr>
          <p:cNvPr id="57347" name="Picture 3" descr="clou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260350"/>
            <a:ext cx="8713787" cy="628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8" name="Text Box 4"/>
          <p:cNvSpPr txBox="1">
            <a:spLocks noChangeArrowheads="1"/>
          </p:cNvSpPr>
          <p:nvPr/>
        </p:nvSpPr>
        <p:spPr bwMode="auto">
          <a:xfrm>
            <a:off x="1992314" y="1576388"/>
            <a:ext cx="77755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57349" name="Rectangle 5"/>
          <p:cNvSpPr>
            <a:spLocks noChangeArrowheads="1"/>
          </p:cNvSpPr>
          <p:nvPr/>
        </p:nvSpPr>
        <p:spPr bwMode="auto">
          <a:xfrm>
            <a:off x="2135188" y="239426"/>
            <a:ext cx="7632700" cy="550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4400">
                <a:solidFill>
                  <a:srgbClr val="000000"/>
                </a:solidFill>
              </a:rPr>
              <a:t>Someone’s singing, Lord, kum ba yah!</a:t>
            </a:r>
            <a:br>
              <a:rPr lang="en-US" altLang="en-US" sz="4400">
                <a:solidFill>
                  <a:srgbClr val="000000"/>
                </a:solidFill>
              </a:rPr>
            </a:br>
            <a:r>
              <a:rPr lang="en-US" altLang="en-US" sz="4400">
                <a:solidFill>
                  <a:srgbClr val="000000"/>
                </a:solidFill>
              </a:rPr>
              <a:t>Someone’s singing, Lord, kum ba yah!</a:t>
            </a:r>
            <a:br>
              <a:rPr lang="en-US" altLang="en-US" sz="4400">
                <a:solidFill>
                  <a:srgbClr val="000000"/>
                </a:solidFill>
              </a:rPr>
            </a:br>
            <a:r>
              <a:rPr lang="en-US" altLang="en-US" sz="4400">
                <a:solidFill>
                  <a:srgbClr val="000000"/>
                </a:solidFill>
              </a:rPr>
              <a:t>Someone’s singing, Lord, kum ba yah!</a:t>
            </a:r>
            <a:br>
              <a:rPr lang="en-US" altLang="en-US" sz="4400">
                <a:solidFill>
                  <a:srgbClr val="000000"/>
                </a:solidFill>
              </a:rPr>
            </a:br>
            <a:r>
              <a:rPr lang="en-US" altLang="en-US" sz="4400">
                <a:solidFill>
                  <a:srgbClr val="000000"/>
                </a:solidFill>
              </a:rPr>
              <a:t>O Lord,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4400">
                <a:solidFill>
                  <a:srgbClr val="000000"/>
                </a:solidFill>
              </a:rPr>
              <a:t>kum ba yah! </a:t>
            </a:r>
          </a:p>
        </p:txBody>
      </p:sp>
      <p:pic>
        <p:nvPicPr>
          <p:cNvPr id="57350" name="Picture 6" descr="MPj04001070000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3339" y="3860800"/>
            <a:ext cx="3470275" cy="231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0453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08213" y="1052514"/>
            <a:ext cx="7772400" cy="1470025"/>
          </a:xfrm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pic>
        <p:nvPicPr>
          <p:cNvPr id="58371" name="Picture 3" descr="clou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260350"/>
            <a:ext cx="8713787" cy="628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2" name="Text Box 4"/>
          <p:cNvSpPr txBox="1">
            <a:spLocks noChangeArrowheads="1"/>
          </p:cNvSpPr>
          <p:nvPr/>
        </p:nvSpPr>
        <p:spPr bwMode="auto">
          <a:xfrm>
            <a:off x="1992314" y="1576388"/>
            <a:ext cx="77755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2135188" y="239426"/>
            <a:ext cx="7632700" cy="550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4400">
                <a:solidFill>
                  <a:srgbClr val="000000"/>
                </a:solidFill>
              </a:rPr>
              <a:t>Kum ba yah, my Lord,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4400">
                <a:solidFill>
                  <a:srgbClr val="000000"/>
                </a:solidFill>
              </a:rPr>
              <a:t>kum ba yah!</a:t>
            </a:r>
            <a:br>
              <a:rPr lang="en-US" altLang="en-US" sz="4400">
                <a:solidFill>
                  <a:srgbClr val="000000"/>
                </a:solidFill>
              </a:rPr>
            </a:br>
            <a:r>
              <a:rPr lang="en-US" altLang="en-US" sz="4400">
                <a:solidFill>
                  <a:srgbClr val="000000"/>
                </a:solidFill>
              </a:rPr>
              <a:t>Kum ba yah, my Lord,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4400">
                <a:solidFill>
                  <a:srgbClr val="000000"/>
                </a:solidFill>
              </a:rPr>
              <a:t>kum ba yah!</a:t>
            </a:r>
            <a:br>
              <a:rPr lang="en-US" altLang="en-US" sz="4400">
                <a:solidFill>
                  <a:srgbClr val="000000"/>
                </a:solidFill>
              </a:rPr>
            </a:br>
            <a:r>
              <a:rPr lang="en-US" altLang="en-US" sz="4400">
                <a:solidFill>
                  <a:srgbClr val="000000"/>
                </a:solidFill>
              </a:rPr>
              <a:t>Kum ba yah, my Lord,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4400">
                <a:solidFill>
                  <a:srgbClr val="000000"/>
                </a:solidFill>
              </a:rPr>
              <a:t>kum ba yah!</a:t>
            </a:r>
            <a:br>
              <a:rPr lang="en-US" altLang="en-US" sz="4400">
                <a:solidFill>
                  <a:srgbClr val="000000"/>
                </a:solidFill>
              </a:rPr>
            </a:br>
            <a:r>
              <a:rPr lang="en-US" altLang="en-US" sz="4400">
                <a:solidFill>
                  <a:srgbClr val="000000"/>
                </a:solidFill>
              </a:rPr>
              <a:t>O Lord,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4400">
                <a:solidFill>
                  <a:srgbClr val="000000"/>
                </a:solidFill>
              </a:rPr>
              <a:t>kum ba yah! </a:t>
            </a:r>
          </a:p>
        </p:txBody>
      </p:sp>
      <p:pic>
        <p:nvPicPr>
          <p:cNvPr id="58374" name="Picture 6" descr="MCj0404599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688" y="4076700"/>
            <a:ext cx="1873250" cy="186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08822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444</Words>
  <Application>Microsoft Office PowerPoint</Application>
  <PresentationFormat>Widescreen</PresentationFormat>
  <Paragraphs>54</Paragraphs>
  <Slides>17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Responsibility</vt:lpstr>
      <vt:lpstr>Who knows what responsibility means?</vt:lpstr>
      <vt:lpstr>What are these people responsible for?</vt:lpstr>
      <vt:lpstr>What things are we all responsible for?</vt:lpstr>
      <vt:lpstr>PowerPoint Presentation</vt:lpstr>
      <vt:lpstr>The biggest responsibility we have is to love each other.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St Mary's Junior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Responsibility</dc:title>
  <dc:creator>neckett</dc:creator>
  <cp:lastModifiedBy>hparsons</cp:lastModifiedBy>
  <cp:revision>6</cp:revision>
  <dcterms:created xsi:type="dcterms:W3CDTF">2021-03-14T11:51:47Z</dcterms:created>
  <dcterms:modified xsi:type="dcterms:W3CDTF">2021-03-14T20:23:54Z</dcterms:modified>
</cp:coreProperties>
</file>