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9" r:id="rId2"/>
  </p:sldIdLst>
  <p:sldSz cx="12192000" cy="6858000"/>
  <p:notesSz cx="6797675" cy="987266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15" autoAdjust="0"/>
    <p:restoredTop sz="94660"/>
  </p:normalViewPr>
  <p:slideViewPr>
    <p:cSldViewPr snapToGrid="0">
      <p:cViewPr varScale="1">
        <p:scale>
          <a:sx n="41" d="100"/>
          <a:sy n="41" d="100"/>
        </p:scale>
        <p:origin x="89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4601-E35A-4133-AED7-6A336ACC6476}" type="datetimeFigureOut">
              <a:rPr lang="en-GB" smtClean="0"/>
              <a:t>18/03/2020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B2457-6E64-4F69-9E5A-ECA9369B3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83702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4601-E35A-4133-AED7-6A336ACC6476}" type="datetimeFigureOut">
              <a:rPr lang="en-GB" smtClean="0"/>
              <a:t>18/03/2020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B2457-6E64-4F69-9E5A-ECA9369B3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33210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4601-E35A-4133-AED7-6A336ACC6476}" type="datetimeFigureOut">
              <a:rPr lang="en-GB" smtClean="0"/>
              <a:t>18/03/2020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B2457-6E64-4F69-9E5A-ECA9369B3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24658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4601-E35A-4133-AED7-6A336ACC6476}" type="datetimeFigureOut">
              <a:rPr lang="en-GB" smtClean="0"/>
              <a:t>18/03/2020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B2457-6E64-4F69-9E5A-ECA9369B3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1890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4601-E35A-4133-AED7-6A336ACC6476}" type="datetimeFigureOut">
              <a:rPr lang="en-GB" smtClean="0"/>
              <a:t>18/03/2020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B2457-6E64-4F69-9E5A-ECA9369B3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45792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4601-E35A-4133-AED7-6A336ACC6476}" type="datetimeFigureOut">
              <a:rPr lang="en-GB" smtClean="0"/>
              <a:t>18/03/2020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B2457-6E64-4F69-9E5A-ECA9369B3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80334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4601-E35A-4133-AED7-6A336ACC6476}" type="datetimeFigureOut">
              <a:rPr lang="en-GB" smtClean="0"/>
              <a:t>18/03/2020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B2457-6E64-4F69-9E5A-ECA9369B3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46600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4601-E35A-4133-AED7-6A336ACC6476}" type="datetimeFigureOut">
              <a:rPr lang="en-GB" smtClean="0"/>
              <a:t>18/03/2020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B2457-6E64-4F69-9E5A-ECA9369B3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93245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4601-E35A-4133-AED7-6A336ACC6476}" type="datetimeFigureOut">
              <a:rPr lang="en-GB" smtClean="0"/>
              <a:t>18/03/2020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B2457-6E64-4F69-9E5A-ECA9369B3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49826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4601-E35A-4133-AED7-6A336ACC6476}" type="datetimeFigureOut">
              <a:rPr lang="en-GB" smtClean="0"/>
              <a:t>18/03/2020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B2457-6E64-4F69-9E5A-ECA9369B3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95990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4601-E35A-4133-AED7-6A336ACC6476}" type="datetimeFigureOut">
              <a:rPr lang="en-GB" smtClean="0"/>
              <a:t>18/03/2020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B2457-6E64-4F69-9E5A-ECA9369B3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00818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444601-E35A-4133-AED7-6A336ACC6476}" type="datetimeFigureOut">
              <a:rPr lang="en-GB" smtClean="0"/>
              <a:t>18/03/2020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DB2457-6E64-4F69-9E5A-ECA9369B3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34222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image" Target="../media/image12.jpeg"/><Relationship Id="rId18" Type="http://schemas.openxmlformats.org/officeDocument/2006/relationships/image" Target="../media/image16.pn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12" Type="http://schemas.openxmlformats.org/officeDocument/2006/relationships/image" Target="../media/image11.gif"/><Relationship Id="rId17" Type="http://schemas.openxmlformats.org/officeDocument/2006/relationships/image" Target="../media/image15.jpeg"/><Relationship Id="rId2" Type="http://schemas.openxmlformats.org/officeDocument/2006/relationships/image" Target="../media/image1.jpeg"/><Relationship Id="rId16" Type="http://schemas.openxmlformats.org/officeDocument/2006/relationships/hyperlink" Target="https://www.istockphoto.com/photos/black-horse-running" TargetMode="External"/><Relationship Id="rId20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11" Type="http://schemas.openxmlformats.org/officeDocument/2006/relationships/image" Target="../media/image10.jpg"/><Relationship Id="rId5" Type="http://schemas.openxmlformats.org/officeDocument/2006/relationships/image" Target="../media/image4.jpeg"/><Relationship Id="rId15" Type="http://schemas.openxmlformats.org/officeDocument/2006/relationships/image" Target="../media/image14.png"/><Relationship Id="rId10" Type="http://schemas.openxmlformats.org/officeDocument/2006/relationships/image" Target="../media/image9.gif"/><Relationship Id="rId19" Type="http://schemas.openxmlformats.org/officeDocument/2006/relationships/image" Target="../media/image17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Relationship Id="rId14" Type="http://schemas.openxmlformats.org/officeDocument/2006/relationships/image" Target="../media/image1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7500F-F2BE-47E8-9DE9-FDC95351BCB4}" type="slidenum">
              <a:rPr lang="en-US"/>
              <a:pPr/>
              <a:t>1</a:t>
            </a:fld>
            <a:endParaRPr lang="en-US"/>
          </a:p>
        </p:txBody>
      </p:sp>
      <p:sp>
        <p:nvSpPr>
          <p:cNvPr id="4128" name="Rectangle 32"/>
          <p:cNvSpPr>
            <a:spLocks noChangeArrowheads="1"/>
          </p:cNvSpPr>
          <p:nvPr/>
        </p:nvSpPr>
        <p:spPr bwMode="auto">
          <a:xfrm>
            <a:off x="4856299" y="655554"/>
            <a:ext cx="2089150" cy="590829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r>
              <a:rPr lang="en-GB" dirty="0" err="1" smtClean="0"/>
              <a:t>nage</a:t>
            </a:r>
            <a:r>
              <a:rPr lang="en-GB" dirty="0" smtClean="0"/>
              <a:t> </a:t>
            </a:r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 err="1" smtClean="0"/>
              <a:t>galope</a:t>
            </a:r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 err="1"/>
              <a:t>chante</a:t>
            </a:r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 err="1"/>
              <a:t>danse</a:t>
            </a:r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 smtClean="0"/>
          </a:p>
          <a:p>
            <a:r>
              <a:rPr lang="en-GB" dirty="0" err="1" smtClean="0"/>
              <a:t>sautille</a:t>
            </a:r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r>
              <a:rPr lang="en-GB" dirty="0" err="1" smtClean="0"/>
              <a:t>trottine</a:t>
            </a:r>
            <a:endParaRPr lang="en-GB" dirty="0"/>
          </a:p>
        </p:txBody>
      </p:sp>
      <p:grpSp>
        <p:nvGrpSpPr>
          <p:cNvPr id="3" name="Group 48"/>
          <p:cNvGrpSpPr>
            <a:grpSpLocks/>
          </p:cNvGrpSpPr>
          <p:nvPr/>
        </p:nvGrpSpPr>
        <p:grpSpPr bwMode="auto">
          <a:xfrm>
            <a:off x="149828" y="803260"/>
            <a:ext cx="3659902" cy="4889671"/>
            <a:chOff x="2881" y="307"/>
            <a:chExt cx="2722" cy="3629"/>
          </a:xfrm>
        </p:grpSpPr>
        <p:sp>
          <p:nvSpPr>
            <p:cNvPr id="4130" name="Rectangle 34"/>
            <p:cNvSpPr>
              <a:spLocks noChangeArrowheads="1"/>
            </p:cNvSpPr>
            <p:nvPr/>
          </p:nvSpPr>
          <p:spPr bwMode="auto">
            <a:xfrm>
              <a:off x="2881" y="307"/>
              <a:ext cx="2722" cy="3629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pic>
          <p:nvPicPr>
            <p:cNvPr id="4109" name="Picture 13" descr="Butterfly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924" y="369"/>
              <a:ext cx="861" cy="778"/>
            </a:xfrm>
            <a:prstGeom prst="rect">
              <a:avLst/>
            </a:prstGeom>
            <a:noFill/>
          </p:spPr>
        </p:pic>
        <p:pic>
          <p:nvPicPr>
            <p:cNvPr id="4110" name="Picture 14" descr="Cat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172" y="3005"/>
              <a:ext cx="769" cy="585"/>
            </a:xfrm>
            <a:prstGeom prst="rect">
              <a:avLst/>
            </a:prstGeom>
            <a:noFill/>
          </p:spPr>
        </p:pic>
        <p:pic>
          <p:nvPicPr>
            <p:cNvPr id="4112" name="Picture 16" descr="Pi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052" y="892"/>
              <a:ext cx="643" cy="785"/>
            </a:xfrm>
            <a:prstGeom prst="rect">
              <a:avLst/>
            </a:prstGeom>
            <a:noFill/>
          </p:spPr>
        </p:pic>
        <p:pic>
          <p:nvPicPr>
            <p:cNvPr id="4123" name="Picture 27" descr="Sheep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4788" y="516"/>
              <a:ext cx="771" cy="686"/>
            </a:xfrm>
            <a:prstGeom prst="rect">
              <a:avLst/>
            </a:prstGeom>
            <a:noFill/>
          </p:spPr>
        </p:pic>
        <p:pic>
          <p:nvPicPr>
            <p:cNvPr id="4125" name="Picture 29" descr="Fish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 rot="21345817" flipH="1">
              <a:off x="4808" y="3294"/>
              <a:ext cx="590" cy="431"/>
            </a:xfrm>
            <a:prstGeom prst="rect">
              <a:avLst/>
            </a:prstGeom>
            <a:noFill/>
          </p:spPr>
        </p:pic>
        <p:pic>
          <p:nvPicPr>
            <p:cNvPr id="4126" name="Picture 30" descr="Lion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4958" y="1402"/>
              <a:ext cx="536" cy="692"/>
            </a:xfrm>
            <a:prstGeom prst="rect">
              <a:avLst/>
            </a:prstGeom>
            <a:noFill/>
          </p:spPr>
        </p:pic>
      </p:grpSp>
      <p:sp>
        <p:nvSpPr>
          <p:cNvPr id="4133" name="Text Box 37"/>
          <p:cNvSpPr txBox="1">
            <a:spLocks noChangeArrowheads="1"/>
          </p:cNvSpPr>
          <p:nvPr/>
        </p:nvSpPr>
        <p:spPr bwMode="auto">
          <a:xfrm>
            <a:off x="4761412" y="241586"/>
            <a:ext cx="194468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dirty="0" err="1" smtClean="0">
                <a:latin typeface="Comic Sans MS" pitchFamily="66" charset="0"/>
              </a:rPr>
              <a:t>verbe</a:t>
            </a:r>
            <a:endParaRPr lang="en-US" sz="2400" dirty="0">
              <a:latin typeface="Comic Sans MS" pitchFamily="66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786932" y="-9079"/>
            <a:ext cx="75528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>
                <a:latin typeface="Comic Sans MS" pitchFamily="66" charset="0"/>
              </a:rPr>
              <a:t>Can </a:t>
            </a:r>
            <a:r>
              <a:rPr lang="en-GB" u="sng" dirty="0" smtClean="0">
                <a:latin typeface="Comic Sans MS" pitchFamily="66" charset="0"/>
              </a:rPr>
              <a:t>you make up some sentences? Share with someone at home </a:t>
            </a:r>
            <a:endParaRPr lang="en-GB" u="sng" dirty="0">
              <a:latin typeface="Comic Sans MS" pitchFamily="66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203334" y="1757581"/>
            <a:ext cx="17859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Le </a:t>
            </a:r>
            <a:r>
              <a:rPr lang="en-GB" dirty="0" err="1"/>
              <a:t>papillon</a:t>
            </a:r>
            <a:endParaRPr lang="en-GB" dirty="0"/>
          </a:p>
        </p:txBody>
      </p:sp>
      <p:sp>
        <p:nvSpPr>
          <p:cNvPr id="36" name="TextBox 35"/>
          <p:cNvSpPr txBox="1"/>
          <p:nvPr/>
        </p:nvSpPr>
        <p:spPr>
          <a:xfrm>
            <a:off x="2607599" y="886059"/>
            <a:ext cx="1285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Le </a:t>
            </a:r>
            <a:r>
              <a:rPr lang="en-GB" dirty="0"/>
              <a:t>mouton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1540320" y="2655416"/>
            <a:ext cx="12141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Le </a:t>
            </a:r>
            <a:r>
              <a:rPr lang="en-GB" dirty="0" err="1"/>
              <a:t>cochon</a:t>
            </a:r>
            <a:endParaRPr lang="en-GB" dirty="0"/>
          </a:p>
        </p:txBody>
      </p:sp>
      <p:sp>
        <p:nvSpPr>
          <p:cNvPr id="41" name="Rectangle 40"/>
          <p:cNvSpPr/>
          <p:nvPr/>
        </p:nvSpPr>
        <p:spPr>
          <a:xfrm>
            <a:off x="7522422" y="450029"/>
            <a:ext cx="199809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2400" dirty="0" err="1" smtClean="0">
                <a:latin typeface="Comic Sans MS" pitchFamily="66" charset="0"/>
              </a:rPr>
              <a:t>conjonction</a:t>
            </a:r>
            <a:endParaRPr lang="en-US" sz="2400" dirty="0">
              <a:latin typeface="Comic Sans MS" pitchFamily="66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7340584" y="1164377"/>
            <a:ext cx="10001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Et / </a:t>
            </a:r>
            <a:r>
              <a:rPr lang="en-GB" dirty="0" err="1" smtClean="0"/>
              <a:t>mais</a:t>
            </a:r>
            <a:endParaRPr lang="en-GB" dirty="0"/>
          </a:p>
        </p:txBody>
      </p:sp>
      <p:sp>
        <p:nvSpPr>
          <p:cNvPr id="44" name="TextBox 43"/>
          <p:cNvSpPr txBox="1"/>
          <p:nvPr/>
        </p:nvSpPr>
        <p:spPr>
          <a:xfrm>
            <a:off x="2597681" y="5279997"/>
            <a:ext cx="12042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Le </a:t>
            </a:r>
            <a:r>
              <a:rPr lang="en-GB" dirty="0" err="1" smtClean="0"/>
              <a:t>poisson</a:t>
            </a:r>
            <a:endParaRPr lang="en-GB" dirty="0"/>
          </a:p>
        </p:txBody>
      </p:sp>
      <p:sp>
        <p:nvSpPr>
          <p:cNvPr id="46" name="TextBox 45"/>
          <p:cNvSpPr txBox="1"/>
          <p:nvPr/>
        </p:nvSpPr>
        <p:spPr>
          <a:xfrm>
            <a:off x="534163" y="5160477"/>
            <a:ext cx="1285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Le </a:t>
            </a:r>
            <a:r>
              <a:rPr lang="en-GB" dirty="0"/>
              <a:t>chat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2847342" y="3151520"/>
            <a:ext cx="11430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Le </a:t>
            </a:r>
            <a:r>
              <a:rPr lang="en-GB" dirty="0"/>
              <a:t>lion</a:t>
            </a:r>
          </a:p>
        </p:txBody>
      </p:sp>
      <p:grpSp>
        <p:nvGrpSpPr>
          <p:cNvPr id="48" name="Group 24"/>
          <p:cNvGrpSpPr>
            <a:grpSpLocks/>
          </p:cNvGrpSpPr>
          <p:nvPr/>
        </p:nvGrpSpPr>
        <p:grpSpPr bwMode="auto">
          <a:xfrm>
            <a:off x="3997795" y="772263"/>
            <a:ext cx="720725" cy="5470525"/>
            <a:chOff x="5011" y="482"/>
            <a:chExt cx="454" cy="3446"/>
          </a:xfrm>
        </p:grpSpPr>
        <p:sp>
          <p:nvSpPr>
            <p:cNvPr id="49" name="Rectangle 25"/>
            <p:cNvSpPr>
              <a:spLocks noChangeArrowheads="1"/>
            </p:cNvSpPr>
            <p:nvPr/>
          </p:nvSpPr>
          <p:spPr bwMode="auto">
            <a:xfrm>
              <a:off x="5011" y="482"/>
              <a:ext cx="454" cy="453"/>
            </a:xfrm>
            <a:prstGeom prst="rect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50" name="Rectangle 26"/>
            <p:cNvSpPr>
              <a:spLocks noChangeArrowheads="1"/>
            </p:cNvSpPr>
            <p:nvPr/>
          </p:nvSpPr>
          <p:spPr bwMode="auto">
            <a:xfrm>
              <a:off x="5011" y="1080"/>
              <a:ext cx="454" cy="45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51" name="Rectangle 27"/>
            <p:cNvSpPr>
              <a:spLocks noChangeArrowheads="1"/>
            </p:cNvSpPr>
            <p:nvPr/>
          </p:nvSpPr>
          <p:spPr bwMode="auto">
            <a:xfrm>
              <a:off x="5011" y="1679"/>
              <a:ext cx="454" cy="453"/>
            </a:xfrm>
            <a:prstGeom prst="rect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52" name="Rectangle 28"/>
            <p:cNvSpPr>
              <a:spLocks noChangeArrowheads="1"/>
            </p:cNvSpPr>
            <p:nvPr/>
          </p:nvSpPr>
          <p:spPr bwMode="auto">
            <a:xfrm>
              <a:off x="5011" y="2277"/>
              <a:ext cx="454" cy="453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53" name="Rectangle 29"/>
            <p:cNvSpPr>
              <a:spLocks noChangeArrowheads="1"/>
            </p:cNvSpPr>
            <p:nvPr/>
          </p:nvSpPr>
          <p:spPr bwMode="auto">
            <a:xfrm>
              <a:off x="5011" y="2876"/>
              <a:ext cx="454" cy="453"/>
            </a:xfrm>
            <a:prstGeom prst="rect">
              <a:avLst/>
            </a:prstGeom>
            <a:solidFill>
              <a:srgbClr val="008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54" name="Rectangle 30"/>
            <p:cNvSpPr>
              <a:spLocks noChangeArrowheads="1"/>
            </p:cNvSpPr>
            <p:nvPr/>
          </p:nvSpPr>
          <p:spPr bwMode="auto">
            <a:xfrm>
              <a:off x="5011" y="3475"/>
              <a:ext cx="454" cy="453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sp>
        <p:nvSpPr>
          <p:cNvPr id="4" name="TextBox 3"/>
          <p:cNvSpPr txBox="1"/>
          <p:nvPr/>
        </p:nvSpPr>
        <p:spPr>
          <a:xfrm>
            <a:off x="4094591" y="1411626"/>
            <a:ext cx="7244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noir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3997164" y="2395820"/>
            <a:ext cx="7753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blanc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4081930" y="3308330"/>
            <a:ext cx="7753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bleu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3990350" y="4231324"/>
            <a:ext cx="7753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rouge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4068417" y="5193241"/>
            <a:ext cx="6659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vert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3990350" y="6194517"/>
            <a:ext cx="7213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 smtClean="0"/>
              <a:t>jaune</a:t>
            </a:r>
            <a:endParaRPr lang="en-GB" dirty="0"/>
          </a:p>
        </p:txBody>
      </p:sp>
      <p:pic>
        <p:nvPicPr>
          <p:cNvPr id="45" name="Picture 18" descr="Horse"/>
          <p:cNvPicPr>
            <a:picLocks noChangeAspect="1" noChangeArrowheads="1"/>
          </p:cNvPicPr>
          <p:nvPr/>
        </p:nvPicPr>
        <p:blipFill>
          <a:blip r:embed="rId8" cstate="print"/>
          <a:srcRect r="5861"/>
          <a:stretch>
            <a:fillRect/>
          </a:stretch>
        </p:blipFill>
        <p:spPr bwMode="auto">
          <a:xfrm flipH="1">
            <a:off x="2671698" y="3739545"/>
            <a:ext cx="910367" cy="561955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2551765" y="4296375"/>
            <a:ext cx="17210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Le cheval</a:t>
            </a:r>
            <a:endParaRPr lang="en-GB" dirty="0"/>
          </a:p>
        </p:txBody>
      </p:sp>
      <p:pic>
        <p:nvPicPr>
          <p:cNvPr id="55" name="Picture 17" descr="Rabbit 2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98107" y="2483548"/>
            <a:ext cx="860425" cy="1079500"/>
          </a:xfrm>
          <a:prstGeom prst="rect">
            <a:avLst/>
          </a:prstGeom>
          <a:noFill/>
        </p:spPr>
      </p:pic>
      <p:sp>
        <p:nvSpPr>
          <p:cNvPr id="11" name="TextBox 10"/>
          <p:cNvSpPr txBox="1"/>
          <p:nvPr/>
        </p:nvSpPr>
        <p:spPr>
          <a:xfrm>
            <a:off x="384527" y="3437285"/>
            <a:ext cx="9123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Le lapin</a:t>
            </a:r>
            <a:endParaRPr lang="en-GB" dirty="0"/>
          </a:p>
        </p:txBody>
      </p:sp>
      <p:sp>
        <p:nvSpPr>
          <p:cNvPr id="12" name="Rectangle 11"/>
          <p:cNvSpPr/>
          <p:nvPr/>
        </p:nvSpPr>
        <p:spPr>
          <a:xfrm>
            <a:off x="985002" y="424722"/>
            <a:ext cx="74732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nom</a:t>
            </a:r>
          </a:p>
        </p:txBody>
      </p:sp>
      <p:pic>
        <p:nvPicPr>
          <p:cNvPr id="56" name="Picture 5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5828" y="655554"/>
            <a:ext cx="877513" cy="796262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8765" y="3155285"/>
            <a:ext cx="946739" cy="869867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0379" y="3874950"/>
            <a:ext cx="771879" cy="1006671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9669" y="4951815"/>
            <a:ext cx="779125" cy="840392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4947295" y="774926"/>
            <a:ext cx="11223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court</a:t>
            </a:r>
            <a:endParaRPr lang="en-GB" dirty="0"/>
          </a:p>
        </p:txBody>
      </p:sp>
      <p:pic>
        <p:nvPicPr>
          <p:cNvPr id="62" name="Picture 61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1469" y="2350862"/>
            <a:ext cx="757000" cy="78796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5741" y="1505114"/>
            <a:ext cx="1051937" cy="716945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7981289" y="2504067"/>
            <a:ext cx="279661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u="sng" dirty="0"/>
              <a:t>Un </a:t>
            </a:r>
            <a:r>
              <a:rPr lang="en-GB" u="sng" dirty="0" err="1"/>
              <a:t>exemple</a:t>
            </a:r>
            <a:endParaRPr lang="en-GB" u="sng" dirty="0"/>
          </a:p>
          <a:p>
            <a:endParaRPr lang="en-GB" u="sng" dirty="0"/>
          </a:p>
          <a:p>
            <a:r>
              <a:rPr lang="en-GB" dirty="0"/>
              <a:t>Le cheval </a:t>
            </a:r>
            <a:r>
              <a:rPr lang="en-GB" dirty="0" smtClean="0"/>
              <a:t>noir </a:t>
            </a:r>
            <a:r>
              <a:rPr lang="en-GB" dirty="0" err="1" smtClean="0"/>
              <a:t>galope</a:t>
            </a:r>
            <a:r>
              <a:rPr lang="en-GB" dirty="0" smtClean="0"/>
              <a:t>             </a:t>
            </a:r>
            <a:r>
              <a:rPr lang="en-GB" dirty="0" err="1" smtClean="0"/>
              <a:t>mais</a:t>
            </a:r>
            <a:r>
              <a:rPr lang="en-GB" dirty="0"/>
              <a:t> </a:t>
            </a:r>
            <a:r>
              <a:rPr lang="en-GB" dirty="0" smtClean="0"/>
              <a:t>le </a:t>
            </a:r>
            <a:r>
              <a:rPr lang="en-GB" dirty="0" err="1"/>
              <a:t>poisson</a:t>
            </a:r>
            <a:r>
              <a:rPr lang="en-GB" dirty="0"/>
              <a:t> </a:t>
            </a:r>
            <a:r>
              <a:rPr lang="en-GB" dirty="0" smtClean="0"/>
              <a:t>bleu </a:t>
            </a:r>
            <a:r>
              <a:rPr lang="en-GB" dirty="0" err="1" smtClean="0"/>
              <a:t>nage</a:t>
            </a:r>
            <a:r>
              <a:rPr lang="en-GB" dirty="0"/>
              <a:t>.</a:t>
            </a:r>
          </a:p>
        </p:txBody>
      </p:sp>
      <p:pic>
        <p:nvPicPr>
          <p:cNvPr id="1026" name="Picture 2" descr="Image result for black horse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88887" y="2958911"/>
            <a:ext cx="470853" cy="470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3369" y="3273235"/>
            <a:ext cx="741435" cy="482733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3685330" y="297406"/>
            <a:ext cx="13618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err="1" smtClean="0">
                <a:latin typeface="Comic Sans MS" panose="030F0702030302020204" pitchFamily="66" charset="0"/>
              </a:rPr>
              <a:t>adjectif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57" name="Rectangle 27"/>
          <p:cNvSpPr>
            <a:spLocks noChangeArrowheads="1"/>
          </p:cNvSpPr>
          <p:nvPr/>
        </p:nvSpPr>
        <p:spPr bwMode="auto">
          <a:xfrm>
            <a:off x="9657529" y="3637346"/>
            <a:ext cx="150608" cy="118621"/>
          </a:xfrm>
          <a:prstGeom prst="rect">
            <a:avLst/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8" name="Rectangle 25"/>
          <p:cNvSpPr>
            <a:spLocks noChangeArrowheads="1"/>
          </p:cNvSpPr>
          <p:nvPr/>
        </p:nvSpPr>
        <p:spPr bwMode="auto">
          <a:xfrm>
            <a:off x="9089866" y="3012207"/>
            <a:ext cx="110098" cy="126876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pic>
        <p:nvPicPr>
          <p:cNvPr id="18" name="Picture 17" descr="LA CIENCIA DE LA VIDA: Cumpleaños biológico de Mickey &lt;strong&gt;Mouse&lt;/strong&gt;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0554" y="3436471"/>
            <a:ext cx="1299490" cy="730963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403150" y="4193620"/>
            <a:ext cx="13172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La </a:t>
            </a:r>
            <a:r>
              <a:rPr lang="en-GB" dirty="0" err="1" smtClean="0"/>
              <a:t>souris</a:t>
            </a:r>
            <a:endParaRPr lang="en-GB" dirty="0"/>
          </a:p>
        </p:txBody>
      </p:sp>
      <p:pic>
        <p:nvPicPr>
          <p:cNvPr id="20" name="Picture 19" descr="the hitchhiking &lt;strong&gt;mouse running&lt;/strong&gt; away | the &lt;strong&gt;mouse&lt;/strong&gt; hitchiked ...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0375" y="5822199"/>
            <a:ext cx="982374" cy="784748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149828" y="77605"/>
            <a:ext cx="27926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rgbClr val="FF0000"/>
                </a:solidFill>
              </a:rPr>
              <a:t>YEAR 4</a:t>
            </a:r>
            <a:endParaRPr lang="en-GB" sz="2800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340584" y="4562952"/>
            <a:ext cx="435904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 smtClean="0"/>
              <a:t>Extension</a:t>
            </a:r>
          </a:p>
          <a:p>
            <a:r>
              <a:rPr lang="en-GB" dirty="0" smtClean="0"/>
              <a:t>Can you write down ten new nouns (</a:t>
            </a:r>
            <a:r>
              <a:rPr lang="en-GB" dirty="0" err="1" smtClean="0"/>
              <a:t>noms</a:t>
            </a:r>
            <a:r>
              <a:rPr lang="en-GB" dirty="0" smtClean="0"/>
              <a:t>) </a:t>
            </a:r>
            <a:r>
              <a:rPr lang="en-GB" smtClean="0"/>
              <a:t>in French?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70795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1198</TotalTime>
  <Words>79</Words>
  <Application>Microsoft Office PowerPoint</Application>
  <PresentationFormat>Widescreen</PresentationFormat>
  <Paragraphs>49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PowerPoint Presentation</vt:lpstr>
    </vt:vector>
  </TitlesOfParts>
  <Company>St Mary's Junior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lquick</dc:creator>
  <cp:lastModifiedBy>lquick</cp:lastModifiedBy>
  <cp:revision>130</cp:revision>
  <cp:lastPrinted>2020-03-10T08:28:07Z</cp:lastPrinted>
  <dcterms:created xsi:type="dcterms:W3CDTF">2017-12-19T12:46:47Z</dcterms:created>
  <dcterms:modified xsi:type="dcterms:W3CDTF">2020-03-18T20:24:43Z</dcterms:modified>
</cp:coreProperties>
</file>