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54" r:id="rId2"/>
    <p:sldMasterId id="2147483766" r:id="rId3"/>
  </p:sldMasterIdLst>
  <p:notesMasterIdLst>
    <p:notesMasterId r:id="rId19"/>
  </p:notesMasterIdLst>
  <p:handoutMasterIdLst>
    <p:handoutMasterId r:id="rId20"/>
  </p:handoutMasterIdLst>
  <p:sldIdLst>
    <p:sldId id="290" r:id="rId4"/>
    <p:sldId id="265" r:id="rId5"/>
    <p:sldId id="269" r:id="rId6"/>
    <p:sldId id="266" r:id="rId7"/>
    <p:sldId id="291" r:id="rId8"/>
    <p:sldId id="288" r:id="rId9"/>
    <p:sldId id="289" r:id="rId10"/>
    <p:sldId id="278" r:id="rId11"/>
    <p:sldId id="287" r:id="rId12"/>
    <p:sldId id="293" r:id="rId13"/>
    <p:sldId id="294" r:id="rId14"/>
    <p:sldId id="295" r:id="rId15"/>
    <p:sldId id="296" r:id="rId16"/>
    <p:sldId id="286" r:id="rId17"/>
    <p:sldId id="292" r:id="rId18"/>
  </p:sldIdLst>
  <p:sldSz cx="9144000" cy="6858000" type="screen4x3"/>
  <p:notesSz cx="6669088"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1122"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641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96411"/>
          </a:xfrm>
          <a:prstGeom prst="rect">
            <a:avLst/>
          </a:prstGeom>
        </p:spPr>
        <p:txBody>
          <a:bodyPr vert="horz" lIns="91440" tIns="45720" rIns="91440" bIns="45720" rtlCol="0"/>
          <a:lstStyle>
            <a:lvl1pPr algn="r">
              <a:defRPr sz="1200"/>
            </a:lvl1pPr>
          </a:lstStyle>
          <a:p>
            <a:fld id="{8D33E313-C9A2-4906-ADF6-C1E0F21E32AE}" type="datetimeFigureOut">
              <a:rPr lang="en-GB" smtClean="0"/>
              <a:pPr/>
              <a:t>27/01/2020</a:t>
            </a:fld>
            <a:endParaRPr lang="en-GB"/>
          </a:p>
        </p:txBody>
      </p:sp>
      <p:sp>
        <p:nvSpPr>
          <p:cNvPr id="4" name="Footer Placeholder 3"/>
          <p:cNvSpPr>
            <a:spLocks noGrp="1"/>
          </p:cNvSpPr>
          <p:nvPr>
            <p:ph type="ftr" sz="quarter" idx="2"/>
          </p:nvPr>
        </p:nvSpPr>
        <p:spPr>
          <a:xfrm>
            <a:off x="0" y="9430092"/>
            <a:ext cx="2889938" cy="496411"/>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430092"/>
            <a:ext cx="2889938" cy="496411"/>
          </a:xfrm>
          <a:prstGeom prst="rect">
            <a:avLst/>
          </a:prstGeom>
        </p:spPr>
        <p:txBody>
          <a:bodyPr vert="horz" lIns="91440" tIns="45720" rIns="91440" bIns="45720" rtlCol="0" anchor="b"/>
          <a:lstStyle>
            <a:lvl1pPr algn="r">
              <a:defRPr sz="1200"/>
            </a:lvl1pPr>
          </a:lstStyle>
          <a:p>
            <a:fld id="{7DA0F915-6646-44D9-ACC6-E264447AC841}" type="slidenum">
              <a:rPr lang="en-GB" smtClean="0"/>
              <a:pPr/>
              <a:t>‹#›</a:t>
            </a:fld>
            <a:endParaRPr lang="en-GB"/>
          </a:p>
        </p:txBody>
      </p:sp>
    </p:spTree>
    <p:extLst>
      <p:ext uri="{BB962C8B-B14F-4D97-AF65-F5344CB8AC3E}">
        <p14:creationId xmlns:p14="http://schemas.microsoft.com/office/powerpoint/2010/main" val="112230750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641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96411"/>
          </a:xfrm>
          <a:prstGeom prst="rect">
            <a:avLst/>
          </a:prstGeom>
        </p:spPr>
        <p:txBody>
          <a:bodyPr vert="horz" lIns="91440" tIns="45720" rIns="91440" bIns="45720" rtlCol="0"/>
          <a:lstStyle>
            <a:lvl1pPr algn="r">
              <a:defRPr sz="1200"/>
            </a:lvl1pPr>
          </a:lstStyle>
          <a:p>
            <a:fld id="{D3897FD9-42BB-4539-8A48-C86CBCA3F4A6}" type="datetimeFigureOut">
              <a:rPr lang="en-GB" smtClean="0"/>
              <a:pPr/>
              <a:t>27/01/2020</a:t>
            </a:fld>
            <a:endParaRPr lang="en-GB"/>
          </a:p>
        </p:txBody>
      </p:sp>
      <p:sp>
        <p:nvSpPr>
          <p:cNvPr id="4" name="Slide Image Placeholder 3"/>
          <p:cNvSpPr>
            <a:spLocks noGrp="1" noRot="1" noChangeAspect="1"/>
          </p:cNvSpPr>
          <p:nvPr>
            <p:ph type="sldImg" idx="2"/>
          </p:nvPr>
        </p:nvSpPr>
        <p:spPr>
          <a:xfrm>
            <a:off x="854075" y="744538"/>
            <a:ext cx="4960938"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715908"/>
            <a:ext cx="5335270" cy="4467701"/>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30092"/>
            <a:ext cx="2889938" cy="49641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430092"/>
            <a:ext cx="2889938" cy="496411"/>
          </a:xfrm>
          <a:prstGeom prst="rect">
            <a:avLst/>
          </a:prstGeom>
        </p:spPr>
        <p:txBody>
          <a:bodyPr vert="horz" lIns="91440" tIns="45720" rIns="91440" bIns="45720" rtlCol="0" anchor="b"/>
          <a:lstStyle>
            <a:lvl1pPr algn="r">
              <a:defRPr sz="1200"/>
            </a:lvl1pPr>
          </a:lstStyle>
          <a:p>
            <a:fld id="{599CD139-82FF-4176-9C7B-8616C18A4855}" type="slidenum">
              <a:rPr lang="en-GB" smtClean="0"/>
              <a:pPr/>
              <a:t>‹#›</a:t>
            </a:fld>
            <a:endParaRPr lang="en-GB"/>
          </a:p>
        </p:txBody>
      </p:sp>
    </p:spTree>
    <p:extLst>
      <p:ext uri="{BB962C8B-B14F-4D97-AF65-F5344CB8AC3E}">
        <p14:creationId xmlns:p14="http://schemas.microsoft.com/office/powerpoint/2010/main" val="5478758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0EA6A7CA-B822-4908-B62B-108BF6B8028C}" type="slidenum">
              <a:rPr lang="en-GB" smtClean="0"/>
              <a:pPr/>
              <a:t>4</a:t>
            </a:fld>
            <a:endParaRPr lang="en-GB"/>
          </a:p>
        </p:txBody>
      </p:sp>
    </p:spTree>
    <p:extLst>
      <p:ext uri="{BB962C8B-B14F-4D97-AF65-F5344CB8AC3E}">
        <p14:creationId xmlns:p14="http://schemas.microsoft.com/office/powerpoint/2010/main" val="9098617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99CD139-82FF-4176-9C7B-8616C18A4855}" type="slidenum">
              <a:rPr lang="en-GB" smtClean="0"/>
              <a:pPr/>
              <a:t>7</a:t>
            </a:fld>
            <a:endParaRPr lang="en-GB"/>
          </a:p>
        </p:txBody>
      </p:sp>
    </p:spTree>
    <p:extLst>
      <p:ext uri="{BB962C8B-B14F-4D97-AF65-F5344CB8AC3E}">
        <p14:creationId xmlns:p14="http://schemas.microsoft.com/office/powerpoint/2010/main" val="31423638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D55AD85-7F4E-42A0-B7EC-E60464EA7238}" type="datetimeFigureOut">
              <a:rPr lang="en-GB" smtClean="0"/>
              <a:pPr/>
              <a:t>27/01/2020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E332B3-6EE9-4CCD-B679-584AD1235A14}" type="slidenum">
              <a:rPr lang="en-GB" smtClean="0"/>
              <a:pPr/>
              <a:t>‹#›</a:t>
            </a:fld>
            <a:endParaRPr lang="en-GB"/>
          </a:p>
        </p:txBody>
      </p:sp>
    </p:spTree>
    <p:extLst>
      <p:ext uri="{BB962C8B-B14F-4D97-AF65-F5344CB8AC3E}">
        <p14:creationId xmlns:p14="http://schemas.microsoft.com/office/powerpoint/2010/main" val="37460643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D55AD85-7F4E-42A0-B7EC-E60464EA7238}" type="datetimeFigureOut">
              <a:rPr lang="en-GB" smtClean="0"/>
              <a:pPr/>
              <a:t>27/01/2020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E332B3-6EE9-4CCD-B679-584AD1235A14}" type="slidenum">
              <a:rPr lang="en-GB" smtClean="0"/>
              <a:pPr/>
              <a:t>‹#›</a:t>
            </a:fld>
            <a:endParaRPr lang="en-GB"/>
          </a:p>
        </p:txBody>
      </p:sp>
    </p:spTree>
    <p:extLst>
      <p:ext uri="{BB962C8B-B14F-4D97-AF65-F5344CB8AC3E}">
        <p14:creationId xmlns:p14="http://schemas.microsoft.com/office/powerpoint/2010/main" val="40307358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D55AD85-7F4E-42A0-B7EC-E60464EA7238}" type="datetimeFigureOut">
              <a:rPr lang="en-GB" smtClean="0"/>
              <a:pPr/>
              <a:t>27/01/2020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E332B3-6EE9-4CCD-B679-584AD1235A14}" type="slidenum">
              <a:rPr lang="en-GB" smtClean="0"/>
              <a:pPr/>
              <a:t>‹#›</a:t>
            </a:fld>
            <a:endParaRPr lang="en-GB"/>
          </a:p>
        </p:txBody>
      </p:sp>
    </p:spTree>
    <p:extLst>
      <p:ext uri="{BB962C8B-B14F-4D97-AF65-F5344CB8AC3E}">
        <p14:creationId xmlns:p14="http://schemas.microsoft.com/office/powerpoint/2010/main" val="24003053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D55AD85-7F4E-42A0-B7EC-E60464EA7238}" type="datetimeFigureOut">
              <a:rPr lang="en-GB" smtClean="0"/>
              <a:pPr/>
              <a:t>27/01/2020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E332B3-6EE9-4CCD-B679-584AD1235A14}" type="slidenum">
              <a:rPr lang="en-GB" smtClean="0"/>
              <a:pPr/>
              <a:t>‹#›</a:t>
            </a:fld>
            <a:endParaRPr lang="en-GB"/>
          </a:p>
        </p:txBody>
      </p:sp>
    </p:spTree>
    <p:extLst>
      <p:ext uri="{BB962C8B-B14F-4D97-AF65-F5344CB8AC3E}">
        <p14:creationId xmlns:p14="http://schemas.microsoft.com/office/powerpoint/2010/main" val="9668267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D55AD85-7F4E-42A0-B7EC-E60464EA7238}" type="datetimeFigureOut">
              <a:rPr lang="en-GB" smtClean="0"/>
              <a:pPr/>
              <a:t>27/01/2020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6E332B3-6EE9-4CCD-B679-584AD1235A14}" type="slidenum">
              <a:rPr lang="en-GB" smtClean="0"/>
              <a:pPr/>
              <a:t>‹#›</a:t>
            </a:fld>
            <a:endParaRPr lang="en-GB"/>
          </a:p>
        </p:txBody>
      </p:sp>
    </p:spTree>
    <p:extLst>
      <p:ext uri="{BB962C8B-B14F-4D97-AF65-F5344CB8AC3E}">
        <p14:creationId xmlns:p14="http://schemas.microsoft.com/office/powerpoint/2010/main" val="2349009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D55AD85-7F4E-42A0-B7EC-E60464EA7238}" type="datetimeFigureOut">
              <a:rPr lang="en-GB" smtClean="0"/>
              <a:pPr/>
              <a:t>27/01/2020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6E332B3-6EE9-4CCD-B679-584AD1235A14}" type="slidenum">
              <a:rPr lang="en-GB" smtClean="0"/>
              <a:pPr/>
              <a:t>‹#›</a:t>
            </a:fld>
            <a:endParaRPr lang="en-GB"/>
          </a:p>
        </p:txBody>
      </p:sp>
    </p:spTree>
    <p:extLst>
      <p:ext uri="{BB962C8B-B14F-4D97-AF65-F5344CB8AC3E}">
        <p14:creationId xmlns:p14="http://schemas.microsoft.com/office/powerpoint/2010/main" val="8262639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D55AD85-7F4E-42A0-B7EC-E60464EA7238}" type="datetimeFigureOut">
              <a:rPr lang="en-GB" smtClean="0"/>
              <a:pPr/>
              <a:t>27/01/2020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6E332B3-6EE9-4CCD-B679-584AD1235A14}" type="slidenum">
              <a:rPr lang="en-GB" smtClean="0"/>
              <a:pPr/>
              <a:t>‹#›</a:t>
            </a:fld>
            <a:endParaRPr lang="en-GB"/>
          </a:p>
        </p:txBody>
      </p:sp>
    </p:spTree>
    <p:extLst>
      <p:ext uri="{BB962C8B-B14F-4D97-AF65-F5344CB8AC3E}">
        <p14:creationId xmlns:p14="http://schemas.microsoft.com/office/powerpoint/2010/main" val="20805550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D55AD85-7F4E-42A0-B7EC-E60464EA7238}" type="datetimeFigureOut">
              <a:rPr lang="en-GB" smtClean="0"/>
              <a:pPr/>
              <a:t>27/01/2020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E332B3-6EE9-4CCD-B679-584AD1235A14}" type="slidenum">
              <a:rPr lang="en-GB" smtClean="0"/>
              <a:pPr/>
              <a:t>‹#›</a:t>
            </a:fld>
            <a:endParaRPr lang="en-GB"/>
          </a:p>
        </p:txBody>
      </p:sp>
    </p:spTree>
    <p:extLst>
      <p:ext uri="{BB962C8B-B14F-4D97-AF65-F5344CB8AC3E}">
        <p14:creationId xmlns:p14="http://schemas.microsoft.com/office/powerpoint/2010/main" val="21332189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D55AD85-7F4E-42A0-B7EC-E60464EA7238}" type="datetimeFigureOut">
              <a:rPr lang="en-GB" smtClean="0"/>
              <a:pPr/>
              <a:t>27/01/2020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E332B3-6EE9-4CCD-B679-584AD1235A14}" type="slidenum">
              <a:rPr lang="en-GB" smtClean="0"/>
              <a:pPr/>
              <a:t>‹#›</a:t>
            </a:fld>
            <a:endParaRPr lang="en-GB"/>
          </a:p>
        </p:txBody>
      </p:sp>
    </p:spTree>
    <p:extLst>
      <p:ext uri="{BB962C8B-B14F-4D97-AF65-F5344CB8AC3E}">
        <p14:creationId xmlns:p14="http://schemas.microsoft.com/office/powerpoint/2010/main" val="19319421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D55AD85-7F4E-42A0-B7EC-E60464EA7238}" type="datetimeFigureOut">
              <a:rPr lang="en-GB" smtClean="0"/>
              <a:pPr/>
              <a:t>27/01/2020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E332B3-6EE9-4CCD-B679-584AD1235A14}" type="slidenum">
              <a:rPr lang="en-GB" smtClean="0"/>
              <a:pPr/>
              <a:t>‹#›</a:t>
            </a:fld>
            <a:endParaRPr lang="en-GB"/>
          </a:p>
        </p:txBody>
      </p:sp>
    </p:spTree>
    <p:extLst>
      <p:ext uri="{BB962C8B-B14F-4D97-AF65-F5344CB8AC3E}">
        <p14:creationId xmlns:p14="http://schemas.microsoft.com/office/powerpoint/2010/main" val="3534121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D55AD85-7F4E-42A0-B7EC-E60464EA7238}" type="datetimeFigureOut">
              <a:rPr lang="en-GB" smtClean="0"/>
              <a:pPr/>
              <a:t>27/01/2020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E332B3-6EE9-4CCD-B679-584AD1235A14}" type="slidenum">
              <a:rPr lang="en-GB" smtClean="0"/>
              <a:pPr/>
              <a:t>‹#›</a:t>
            </a:fld>
            <a:endParaRPr lang="en-GB"/>
          </a:p>
        </p:txBody>
      </p:sp>
    </p:spTree>
    <p:extLst>
      <p:ext uri="{BB962C8B-B14F-4D97-AF65-F5344CB8AC3E}">
        <p14:creationId xmlns:p14="http://schemas.microsoft.com/office/powerpoint/2010/main" val="31578981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399971C4-7C8D-4F79-AA99-6552644AC6E7}" type="slidenum">
              <a:rPr lang="en-GB" altLang="en-US"/>
              <a:pPr>
                <a:defRPr/>
              </a:pPr>
              <a:t>‹#›</a:t>
            </a:fld>
            <a:endParaRPr lang="en-GB" altLang="en-US"/>
          </a:p>
        </p:txBody>
      </p:sp>
    </p:spTree>
    <p:extLst>
      <p:ext uri="{BB962C8B-B14F-4D97-AF65-F5344CB8AC3E}">
        <p14:creationId xmlns:p14="http://schemas.microsoft.com/office/powerpoint/2010/main" val="21066825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7C578931-B406-471E-925C-CF288CB8B669}" type="slidenum">
              <a:rPr lang="en-GB" altLang="en-US"/>
              <a:pPr>
                <a:defRPr/>
              </a:pPr>
              <a:t>‹#›</a:t>
            </a:fld>
            <a:endParaRPr lang="en-GB" altLang="en-US"/>
          </a:p>
        </p:txBody>
      </p:sp>
    </p:spTree>
    <p:extLst>
      <p:ext uri="{BB962C8B-B14F-4D97-AF65-F5344CB8AC3E}">
        <p14:creationId xmlns:p14="http://schemas.microsoft.com/office/powerpoint/2010/main" val="5601222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7D6E0D8B-55CD-43B7-8419-E7C26596EBE1}" type="slidenum">
              <a:rPr lang="en-GB" altLang="en-US"/>
              <a:pPr>
                <a:defRPr/>
              </a:pPr>
              <a:t>‹#›</a:t>
            </a:fld>
            <a:endParaRPr lang="en-GB" altLang="en-US"/>
          </a:p>
        </p:txBody>
      </p:sp>
    </p:spTree>
    <p:extLst>
      <p:ext uri="{BB962C8B-B14F-4D97-AF65-F5344CB8AC3E}">
        <p14:creationId xmlns:p14="http://schemas.microsoft.com/office/powerpoint/2010/main" val="35053930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471FD3F3-37B6-459D-B30F-DD09FE2DF207}" type="slidenum">
              <a:rPr lang="en-GB" altLang="en-US"/>
              <a:pPr>
                <a:defRPr/>
              </a:pPr>
              <a:t>‹#›</a:t>
            </a:fld>
            <a:endParaRPr lang="en-GB" altLang="en-US"/>
          </a:p>
        </p:txBody>
      </p:sp>
    </p:spTree>
    <p:extLst>
      <p:ext uri="{BB962C8B-B14F-4D97-AF65-F5344CB8AC3E}">
        <p14:creationId xmlns:p14="http://schemas.microsoft.com/office/powerpoint/2010/main" val="11678375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6AF8CD0E-A15A-4700-9064-15AA688AE1CD}" type="slidenum">
              <a:rPr lang="en-GB" altLang="en-US"/>
              <a:pPr>
                <a:defRPr/>
              </a:pPr>
              <a:t>‹#›</a:t>
            </a:fld>
            <a:endParaRPr lang="en-GB" altLang="en-US"/>
          </a:p>
        </p:txBody>
      </p:sp>
    </p:spTree>
    <p:extLst>
      <p:ext uri="{BB962C8B-B14F-4D97-AF65-F5344CB8AC3E}">
        <p14:creationId xmlns:p14="http://schemas.microsoft.com/office/powerpoint/2010/main" val="391759769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3FE4DC73-146E-4879-BBB3-B0655B68A2B2}" type="slidenum">
              <a:rPr lang="en-GB" altLang="en-US"/>
              <a:pPr>
                <a:defRPr/>
              </a:pPr>
              <a:t>‹#›</a:t>
            </a:fld>
            <a:endParaRPr lang="en-GB" altLang="en-US"/>
          </a:p>
        </p:txBody>
      </p:sp>
    </p:spTree>
    <p:extLst>
      <p:ext uri="{BB962C8B-B14F-4D97-AF65-F5344CB8AC3E}">
        <p14:creationId xmlns:p14="http://schemas.microsoft.com/office/powerpoint/2010/main" val="19545634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4F45F423-E1E1-42CE-A899-E4A13E4CE98C}" type="slidenum">
              <a:rPr lang="en-GB" altLang="en-US"/>
              <a:pPr>
                <a:defRPr/>
              </a:pPr>
              <a:t>‹#›</a:t>
            </a:fld>
            <a:endParaRPr lang="en-GB" altLang="en-US"/>
          </a:p>
        </p:txBody>
      </p:sp>
    </p:spTree>
    <p:extLst>
      <p:ext uri="{BB962C8B-B14F-4D97-AF65-F5344CB8AC3E}">
        <p14:creationId xmlns:p14="http://schemas.microsoft.com/office/powerpoint/2010/main" val="192386865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5BA7EDF4-9D79-4E59-8D5A-0998250F9623}" type="slidenum">
              <a:rPr lang="en-GB" altLang="en-US"/>
              <a:pPr>
                <a:defRPr/>
              </a:pPr>
              <a:t>‹#›</a:t>
            </a:fld>
            <a:endParaRPr lang="en-GB" altLang="en-US"/>
          </a:p>
        </p:txBody>
      </p:sp>
    </p:spTree>
    <p:extLst>
      <p:ext uri="{BB962C8B-B14F-4D97-AF65-F5344CB8AC3E}">
        <p14:creationId xmlns:p14="http://schemas.microsoft.com/office/powerpoint/2010/main" val="402615446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D1727333-753E-4263-A40D-E789C5C3A4CC}" type="slidenum">
              <a:rPr lang="en-GB" altLang="en-US"/>
              <a:pPr>
                <a:defRPr/>
              </a:pPr>
              <a:t>‹#›</a:t>
            </a:fld>
            <a:endParaRPr lang="en-GB" altLang="en-US"/>
          </a:p>
        </p:txBody>
      </p:sp>
    </p:spTree>
    <p:extLst>
      <p:ext uri="{BB962C8B-B14F-4D97-AF65-F5344CB8AC3E}">
        <p14:creationId xmlns:p14="http://schemas.microsoft.com/office/powerpoint/2010/main" val="1645598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E6AB93DC-2EA2-4E27-9A1B-530919EBA05D}" type="slidenum">
              <a:rPr lang="en-GB" altLang="en-US"/>
              <a:pPr>
                <a:defRPr/>
              </a:pPr>
              <a:t>‹#›</a:t>
            </a:fld>
            <a:endParaRPr lang="en-GB" altLang="en-US"/>
          </a:p>
        </p:txBody>
      </p:sp>
    </p:spTree>
    <p:extLst>
      <p:ext uri="{BB962C8B-B14F-4D97-AF65-F5344CB8AC3E}">
        <p14:creationId xmlns:p14="http://schemas.microsoft.com/office/powerpoint/2010/main" val="2046639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29A6149C-77ED-44AF-B7FC-C9961AC9DFDD}" type="slidenum">
              <a:rPr lang="en-GB" altLang="en-US"/>
              <a:pPr>
                <a:defRPr/>
              </a:pPr>
              <a:t>‹#›</a:t>
            </a:fld>
            <a:endParaRPr lang="en-GB" altLang="en-US"/>
          </a:p>
        </p:txBody>
      </p:sp>
    </p:spTree>
    <p:extLst>
      <p:ext uri="{BB962C8B-B14F-4D97-AF65-F5344CB8AC3E}">
        <p14:creationId xmlns:p14="http://schemas.microsoft.com/office/powerpoint/2010/main" val="27248574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6F6711E-A8D0-4FBC-BC50-A61E57D43525}" type="slidenum">
              <a:rPr lang="en-US" altLang="en-US"/>
              <a:pPr>
                <a:defRPr/>
              </a:pPr>
              <a:t>‹#›</a:t>
            </a:fld>
            <a:endParaRPr lang="en-US" altLang="en-US"/>
          </a:p>
        </p:txBody>
      </p:sp>
    </p:spTree>
    <p:extLst>
      <p:ext uri="{BB962C8B-B14F-4D97-AF65-F5344CB8AC3E}">
        <p14:creationId xmlns:p14="http://schemas.microsoft.com/office/powerpoint/2010/main" val="21448931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5997D3C-6A14-496B-B808-7AA9629115DC}" type="slidenum">
              <a:rPr lang="en-US" altLang="en-US"/>
              <a:pPr>
                <a:defRPr/>
              </a:pPr>
              <a:t>‹#›</a:t>
            </a:fld>
            <a:endParaRPr lang="en-US" altLang="en-US"/>
          </a:p>
        </p:txBody>
      </p:sp>
    </p:spTree>
    <p:extLst>
      <p:ext uri="{BB962C8B-B14F-4D97-AF65-F5344CB8AC3E}">
        <p14:creationId xmlns:p14="http://schemas.microsoft.com/office/powerpoint/2010/main" val="60098279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C241158-9CA0-419A-8347-78AE2C22B204}" type="slidenum">
              <a:rPr lang="en-US" altLang="en-US"/>
              <a:pPr>
                <a:defRPr/>
              </a:pPr>
              <a:t>‹#›</a:t>
            </a:fld>
            <a:endParaRPr lang="en-US" altLang="en-US"/>
          </a:p>
        </p:txBody>
      </p:sp>
    </p:spTree>
    <p:extLst>
      <p:ext uri="{BB962C8B-B14F-4D97-AF65-F5344CB8AC3E}">
        <p14:creationId xmlns:p14="http://schemas.microsoft.com/office/powerpoint/2010/main" val="195666359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E904853-0B8A-43BE-B163-974D19FE2130}" type="slidenum">
              <a:rPr lang="en-US" altLang="en-US"/>
              <a:pPr>
                <a:defRPr/>
              </a:pPr>
              <a:t>‹#›</a:t>
            </a:fld>
            <a:endParaRPr lang="en-US" altLang="en-US"/>
          </a:p>
        </p:txBody>
      </p:sp>
    </p:spTree>
    <p:extLst>
      <p:ext uri="{BB962C8B-B14F-4D97-AF65-F5344CB8AC3E}">
        <p14:creationId xmlns:p14="http://schemas.microsoft.com/office/powerpoint/2010/main" val="290045546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8D35E82E-170B-4173-8C05-46F8D6FA639F}" type="slidenum">
              <a:rPr lang="en-US" altLang="en-US"/>
              <a:pPr>
                <a:defRPr/>
              </a:pPr>
              <a:t>‹#›</a:t>
            </a:fld>
            <a:endParaRPr lang="en-US" altLang="en-US"/>
          </a:p>
        </p:txBody>
      </p:sp>
    </p:spTree>
    <p:extLst>
      <p:ext uri="{BB962C8B-B14F-4D97-AF65-F5344CB8AC3E}">
        <p14:creationId xmlns:p14="http://schemas.microsoft.com/office/powerpoint/2010/main" val="153742478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46CBAD3D-551D-472B-8461-442E2C144BC0}" type="slidenum">
              <a:rPr lang="en-US" altLang="en-US"/>
              <a:pPr>
                <a:defRPr/>
              </a:pPr>
              <a:t>‹#›</a:t>
            </a:fld>
            <a:endParaRPr lang="en-US" altLang="en-US"/>
          </a:p>
        </p:txBody>
      </p:sp>
    </p:spTree>
    <p:extLst>
      <p:ext uri="{BB962C8B-B14F-4D97-AF65-F5344CB8AC3E}">
        <p14:creationId xmlns:p14="http://schemas.microsoft.com/office/powerpoint/2010/main" val="253876427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E73CE083-8345-4B21-8C1D-55E355809021}" type="slidenum">
              <a:rPr lang="en-US" altLang="en-US"/>
              <a:pPr>
                <a:defRPr/>
              </a:pPr>
              <a:t>‹#›</a:t>
            </a:fld>
            <a:endParaRPr lang="en-US" altLang="en-US"/>
          </a:p>
        </p:txBody>
      </p:sp>
    </p:spTree>
    <p:extLst>
      <p:ext uri="{BB962C8B-B14F-4D97-AF65-F5344CB8AC3E}">
        <p14:creationId xmlns:p14="http://schemas.microsoft.com/office/powerpoint/2010/main" val="300685412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97A1F4A-3FF0-4967-90E7-78B0F85498ED}" type="slidenum">
              <a:rPr lang="en-US" altLang="en-US"/>
              <a:pPr>
                <a:defRPr/>
              </a:pPr>
              <a:t>‹#›</a:t>
            </a:fld>
            <a:endParaRPr lang="en-US" altLang="en-US"/>
          </a:p>
        </p:txBody>
      </p:sp>
    </p:spTree>
    <p:extLst>
      <p:ext uri="{BB962C8B-B14F-4D97-AF65-F5344CB8AC3E}">
        <p14:creationId xmlns:p14="http://schemas.microsoft.com/office/powerpoint/2010/main" val="14561598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1F4420F4-18A5-459E-879C-7ADDF5380B5F}" type="slidenum">
              <a:rPr lang="en-US" altLang="en-US"/>
              <a:pPr>
                <a:defRPr/>
              </a:pPr>
              <a:t>‹#›</a:t>
            </a:fld>
            <a:endParaRPr lang="en-US" altLang="en-US"/>
          </a:p>
        </p:txBody>
      </p:sp>
    </p:spTree>
    <p:extLst>
      <p:ext uri="{BB962C8B-B14F-4D97-AF65-F5344CB8AC3E}">
        <p14:creationId xmlns:p14="http://schemas.microsoft.com/office/powerpoint/2010/main" val="316257369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4F5B960-562B-4AD3-A68B-1B3A966BC047}" type="slidenum">
              <a:rPr lang="en-US" altLang="en-US"/>
              <a:pPr>
                <a:defRPr/>
              </a:pPr>
              <a:t>‹#›</a:t>
            </a:fld>
            <a:endParaRPr lang="en-US" altLang="en-US"/>
          </a:p>
        </p:txBody>
      </p:sp>
    </p:spTree>
    <p:extLst>
      <p:ext uri="{BB962C8B-B14F-4D97-AF65-F5344CB8AC3E}">
        <p14:creationId xmlns:p14="http://schemas.microsoft.com/office/powerpoint/2010/main" val="10179113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AC66524-8D76-45F1-8814-8640A023D740}" type="slidenum">
              <a:rPr lang="en-US" altLang="en-US"/>
              <a:pPr>
                <a:defRPr/>
              </a:pPr>
              <a:t>‹#›</a:t>
            </a:fld>
            <a:endParaRPr lang="en-US" altLang="en-US"/>
          </a:p>
        </p:txBody>
      </p:sp>
    </p:spTree>
    <p:extLst>
      <p:ext uri="{BB962C8B-B14F-4D97-AF65-F5344CB8AC3E}">
        <p14:creationId xmlns:p14="http://schemas.microsoft.com/office/powerpoint/2010/main" val="258959661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7924F2DA-B700-40B8-8DB8-49B414B3A550}" type="slidenum">
              <a:rPr lang="en-US" altLang="en-US"/>
              <a:pPr>
                <a:defRPr/>
              </a:pPr>
              <a:t>‹#›</a:t>
            </a:fld>
            <a:endParaRPr lang="en-US" altLang="en-US"/>
          </a:p>
        </p:txBody>
      </p:sp>
    </p:spTree>
    <p:extLst>
      <p:ext uri="{BB962C8B-B14F-4D97-AF65-F5344CB8AC3E}">
        <p14:creationId xmlns:p14="http://schemas.microsoft.com/office/powerpoint/2010/main" val="32472126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55AD85-7F4E-42A0-B7EC-E60464EA7238}" type="datetimeFigureOut">
              <a:rPr lang="en-GB" smtClean="0"/>
              <a:pPr/>
              <a:t>27/01/2020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E332B3-6EE9-4CCD-B679-584AD1235A14}" type="slidenum">
              <a:rPr lang="en-GB" smtClean="0"/>
              <a:pPr/>
              <a:t>‹#›</a:t>
            </a:fld>
            <a:endParaRPr lang="en-GB"/>
          </a:p>
        </p:txBody>
      </p:sp>
    </p:spTree>
    <p:extLst>
      <p:ext uri="{BB962C8B-B14F-4D97-AF65-F5344CB8AC3E}">
        <p14:creationId xmlns:p14="http://schemas.microsoft.com/office/powerpoint/2010/main" val="41419431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a:defRPr/>
            </a:pPr>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FFFFFF"/>
                </a:solidFill>
              </a:defRPr>
            </a:lvl1pPr>
          </a:lstStyle>
          <a:p>
            <a:pPr>
              <a:defRPr/>
            </a:pPr>
            <a:fld id="{82541A8E-BD6A-40BB-A8D8-A2B70D68892A}" type="slidenum">
              <a:rPr lang="en-GB" altLang="en-US"/>
              <a:pPr>
                <a:defRPr/>
              </a:pPr>
              <a:t>‹#›</a:t>
            </a:fld>
            <a:endParaRPr lang="en-GB" altLang="en-US"/>
          </a:p>
        </p:txBody>
      </p:sp>
    </p:spTree>
    <p:extLst>
      <p:ext uri="{BB962C8B-B14F-4D97-AF65-F5344CB8AC3E}">
        <p14:creationId xmlns:p14="http://schemas.microsoft.com/office/powerpoint/2010/main" val="744561667"/>
      </p:ext>
    </p:extLst>
  </p:cSld>
  <p:clrMap bg1="dk1" tx1="lt1" bg2="dk2" tx2="lt2" accent1="accent1" accent2="accent2" accent3="accent3" accent4="accent4" accent5="accent5" accent6="accent6" hlink="hlink" folHlink="folHlink"/>
  <p:sldLayoutIdLst>
    <p:sldLayoutId id="2147483755" r:id="rId1"/>
    <p:sldLayoutId id="2147483756" r:id="rId2"/>
    <p:sldLayoutId id="2147483757" r:id="rId3"/>
    <p:sldLayoutId id="2147483758" r:id="rId4"/>
    <p:sldLayoutId id="2147483759" r:id="rId5"/>
    <p:sldLayoutId id="2147483760" r:id="rId6"/>
    <p:sldLayoutId id="2147483761" r:id="rId7"/>
    <p:sldLayoutId id="2147483762" r:id="rId8"/>
    <p:sldLayoutId id="2147483763" r:id="rId9"/>
    <p:sldLayoutId id="2147483764" r:id="rId10"/>
    <p:sldLayoutId id="2147483765"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defRPr>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smtClean="0"/>
            </a:lvl1pPr>
          </a:lstStyle>
          <a:p>
            <a:pPr>
              <a:defRPr/>
            </a:pPr>
            <a:fld id="{4E34D184-D3CE-4908-BEF7-A8672227739F}" type="slidenum">
              <a:rPr lang="en-US" altLang="en-US"/>
              <a:pPr>
                <a:defRPr/>
              </a:pPr>
              <a:t>‹#›</a:t>
            </a:fld>
            <a:endParaRPr lang="en-US" altLang="en-US"/>
          </a:p>
        </p:txBody>
      </p:sp>
    </p:spTree>
    <p:extLst>
      <p:ext uri="{BB962C8B-B14F-4D97-AF65-F5344CB8AC3E}">
        <p14:creationId xmlns:p14="http://schemas.microsoft.com/office/powerpoint/2010/main" val="3058527981"/>
      </p:ext>
    </p:extLst>
  </p:cSld>
  <p:clrMap bg1="lt1" tx1="dk1" bg2="lt2" tx2="dk2" accent1="accent1" accent2="accent2" accent3="accent3" accent4="accent4" accent5="accent5" accent6="accent6" hlink="hlink" folHlink="folHlink"/>
  <p:sldLayoutIdLst>
    <p:sldLayoutId id="2147483767" r:id="rId1"/>
    <p:sldLayoutId id="2147483768" r:id="rId2"/>
    <p:sldLayoutId id="2147483769" r:id="rId3"/>
    <p:sldLayoutId id="2147483770" r:id="rId4"/>
    <p:sldLayoutId id="2147483771" r:id="rId5"/>
    <p:sldLayoutId id="2147483772" r:id="rId6"/>
    <p:sldLayoutId id="2147483773" r:id="rId7"/>
    <p:sldLayoutId id="2147483774" r:id="rId8"/>
    <p:sldLayoutId id="2147483775" r:id="rId9"/>
    <p:sldLayoutId id="2147483776" r:id="rId10"/>
    <p:sldLayoutId id="2147483777" r:id="rId11"/>
    <p:sldLayoutId id="2147483778"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3.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322263" y="377825"/>
            <a:ext cx="8229600" cy="1143000"/>
          </a:xfrm>
        </p:spPr>
        <p:txBody>
          <a:bodyPr/>
          <a:lstStyle/>
          <a:p>
            <a:r>
              <a:rPr lang="en-GB" altLang="en-US" sz="8000" smtClean="0">
                <a:latin typeface="Arial" panose="020B0604020202020204" pitchFamily="34" charset="0"/>
                <a:cs typeface="Arial" panose="020B0604020202020204" pitchFamily="34" charset="0"/>
              </a:rPr>
              <a:t>Responsibility</a:t>
            </a:r>
          </a:p>
        </p:txBody>
      </p:sp>
      <p:sp>
        <p:nvSpPr>
          <p:cNvPr id="6147" name="TextBox 4"/>
          <p:cNvSpPr txBox="1">
            <a:spLocks noChangeArrowheads="1"/>
          </p:cNvSpPr>
          <p:nvPr/>
        </p:nvSpPr>
        <p:spPr bwMode="auto">
          <a:xfrm>
            <a:off x="322263" y="5876925"/>
            <a:ext cx="86439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800" b="0" i="0" u="sng" strike="noStrike" kern="1200" cap="none" spc="0" normalizeH="0" baseline="0" noProof="0" smtClean="0">
                <a:ln>
                  <a:noFill/>
                </a:ln>
                <a:solidFill>
                  <a:prstClr val="white"/>
                </a:solidFill>
                <a:effectLst/>
                <a:uLnTx/>
                <a:uFillTx/>
                <a:latin typeface="Arial" panose="020B0604020202020204" pitchFamily="34" charset="0"/>
                <a:ea typeface="+mn-ea"/>
                <a:cs typeface="+mn-cs"/>
              </a:rPr>
              <a:t>UNCRC:1 – </a:t>
            </a:r>
            <a:r>
              <a:rPr kumimoji="0" lang="en-GB" altLang="en-US" sz="1800" b="0" i="0" u="none" strike="noStrike" kern="1200" cap="none" spc="0" normalizeH="0" baseline="0" noProof="0" smtClean="0">
                <a:ln>
                  <a:noFill/>
                </a:ln>
                <a:solidFill>
                  <a:prstClr val="white"/>
                </a:solidFill>
                <a:effectLst/>
                <a:uLnTx/>
                <a:uFillTx/>
                <a:latin typeface="Arial" panose="020B0604020202020204" pitchFamily="34" charset="0"/>
                <a:ea typeface="+mn-ea"/>
                <a:cs typeface="+mn-cs"/>
              </a:rPr>
              <a:t>Everyone under the age of 18 has all the rights in the convention. We have the responsibility to respect the rights of others</a:t>
            </a:r>
          </a:p>
        </p:txBody>
      </p:sp>
      <p:sp>
        <p:nvSpPr>
          <p:cNvPr id="6148" name="Rectangle 2"/>
          <p:cNvSpPr>
            <a:spLocks noChangeArrowheads="1"/>
          </p:cNvSpPr>
          <p:nvPr/>
        </p:nvSpPr>
        <p:spPr bwMode="auto">
          <a:xfrm>
            <a:off x="3744913" y="5111750"/>
            <a:ext cx="178276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2400" b="0" i="0" u="none" strike="noStrike" kern="1200" cap="none" spc="0" normalizeH="0" baseline="0" noProof="0" smtClean="0">
                <a:ln>
                  <a:noFill/>
                </a:ln>
                <a:solidFill>
                  <a:prstClr val="white"/>
                </a:solidFill>
                <a:effectLst/>
                <a:uLnTx/>
                <a:uFillTx/>
                <a:latin typeface="Times New Roman" panose="02020603050405020304" pitchFamily="18" charset="0"/>
                <a:ea typeface="+mn-ea"/>
                <a:cs typeface="Times New Roman" panose="02020603050405020304" pitchFamily="18" charset="0"/>
              </a:rPr>
              <a:t>Genesis 1:26</a:t>
            </a:r>
          </a:p>
        </p:txBody>
      </p:sp>
      <p:pic>
        <p:nvPicPr>
          <p:cNvPr id="6149"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57788" y="3295650"/>
            <a:ext cx="1198562" cy="159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Picture 8" descr="https://upload.wikimedia.org/wikipedia/commons/0/0e/Yellowsta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2238" y="2060575"/>
            <a:ext cx="2111375" cy="191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1" name="Picture 9"/>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09588" y="1854200"/>
            <a:ext cx="4560887" cy="303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453443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0034" y="188640"/>
            <a:ext cx="7786742" cy="1754326"/>
          </a:xfrm>
          <a:prstGeom prst="rect">
            <a:avLst/>
          </a:prstGeom>
          <a:noFill/>
        </p:spPr>
        <p:txBody>
          <a:bodyPr wrap="square" rtlCol="0">
            <a:spAutoFit/>
          </a:bodyPr>
          <a:lstStyle/>
          <a:p>
            <a:r>
              <a:rPr lang="en-GB" dirty="0" smtClean="0">
                <a:latin typeface="Arial" pitchFamily="34" charset="0"/>
                <a:cs typeface="Arial" pitchFamily="34" charset="0"/>
              </a:rPr>
              <a:t>Then God said, “ I shall make human beings in my image, in my own likeness. Let them rule the animal Kingdom and be responsible for the whole earth.”</a:t>
            </a:r>
          </a:p>
          <a:p>
            <a:r>
              <a:rPr lang="en-GB" dirty="0" smtClean="0">
                <a:latin typeface="Arial" pitchFamily="34" charset="0"/>
                <a:cs typeface="Arial" pitchFamily="34" charset="0"/>
              </a:rPr>
              <a:t>So God created human beings. He made them in his own image, creating both male and male.</a:t>
            </a:r>
          </a:p>
          <a:p>
            <a:r>
              <a:rPr lang="en-GB" dirty="0" smtClean="0">
                <a:latin typeface="Arial" pitchFamily="34" charset="0"/>
                <a:cs typeface="Arial" pitchFamily="34" charset="0"/>
              </a:rPr>
              <a:t>(Exodus)</a:t>
            </a:r>
            <a:endParaRPr lang="en-GB" dirty="0">
              <a:latin typeface="Arial" pitchFamily="34" charset="0"/>
              <a:cs typeface="Arial" pitchFamily="34" charset="0"/>
            </a:endParaRPr>
          </a:p>
        </p:txBody>
      </p:sp>
      <p:sp>
        <p:nvSpPr>
          <p:cNvPr id="4099" name="Rectangle 3"/>
          <p:cNvSpPr>
            <a:spLocks noChangeArrowheads="1"/>
          </p:cNvSpPr>
          <p:nvPr/>
        </p:nvSpPr>
        <p:spPr bwMode="auto">
          <a:xfrm>
            <a:off x="500034" y="2204864"/>
            <a:ext cx="4936062" cy="209288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666750" algn="l"/>
              </a:tabLst>
            </a:pPr>
            <a:r>
              <a:rPr kumimoji="0" lang="en-GB"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Article 1: </a:t>
            </a:r>
            <a:r>
              <a:rPr kumimoji="0" lang="en-GB" b="0" i="0" u="none" strike="noStrike" cap="none" normalizeH="0" baseline="0" dirty="0" smtClean="0">
                <a:ln>
                  <a:noFill/>
                </a:ln>
                <a:solidFill>
                  <a:schemeClr val="tx1"/>
                </a:solidFill>
                <a:effectLst/>
                <a:latin typeface="Arial" pitchFamily="34" charset="0"/>
                <a:ea typeface="Times New Roman" pitchFamily="18" charset="0"/>
                <a:cs typeface="ComicBookCommando" charset="0"/>
              </a:rPr>
              <a:t>Everyone under </a:t>
            </a:r>
            <a:r>
              <a:rPr kumimoji="0" lang="en-GB" b="0" i="0" u="none" strike="noStrike" cap="none" normalizeH="0" baseline="0" dirty="0" smtClean="0">
                <a:ln>
                  <a:noFill/>
                </a:ln>
                <a:solidFill>
                  <a:schemeClr val="tx1"/>
                </a:solidFill>
                <a:effectLst/>
                <a:latin typeface="Arial" pitchFamily="34" charset="0"/>
                <a:ea typeface="Times New Roman" pitchFamily="18" charset="0"/>
                <a:cs typeface="ComicBookCommando+1" charset="0"/>
              </a:rPr>
              <a:t>1</a:t>
            </a:r>
            <a:r>
              <a:rPr kumimoji="0" lang="en-GB" b="0" i="0" u="none" strike="noStrike" cap="none" normalizeH="0" baseline="0" dirty="0" smtClean="0">
                <a:ln>
                  <a:noFill/>
                </a:ln>
                <a:solidFill>
                  <a:schemeClr val="tx1"/>
                </a:solidFill>
                <a:effectLst/>
                <a:latin typeface="Arial" pitchFamily="34" charset="0"/>
                <a:ea typeface="Times New Roman" pitchFamily="18" charset="0"/>
                <a:cs typeface="ComicBookCommando" charset="0"/>
              </a:rPr>
              <a:t>8 years of age has all the rights in this Convention.</a:t>
            </a:r>
            <a:endParaRPr kumimoji="0" lang="en-GB" sz="105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666750" algn="l"/>
              </a:tabLst>
            </a:pPr>
            <a:r>
              <a:rPr kumimoji="0" lang="en-GB" b="0" i="0" u="none" strike="noStrike" cap="none" normalizeH="0" baseline="0" dirty="0" smtClean="0">
                <a:ln>
                  <a:noFill/>
                </a:ln>
                <a:solidFill>
                  <a:schemeClr val="tx1"/>
                </a:solidFill>
                <a:effectLst/>
                <a:latin typeface="Arial" pitchFamily="34" charset="0"/>
                <a:ea typeface="Times New Roman" pitchFamily="18" charset="0"/>
                <a:cs typeface="ComicBookCommando" charset="0"/>
              </a:rPr>
              <a:t>	</a:t>
            </a:r>
            <a:endParaRPr kumimoji="0" lang="en-GB" sz="105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666750" algn="l"/>
              </a:tabLst>
            </a:pPr>
            <a:r>
              <a:rPr kumimoji="0" lang="en-GB"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Article 2: </a:t>
            </a:r>
            <a:r>
              <a:rPr kumimoji="0" lang="en-GB" b="0" i="0" u="none" strike="noStrike" cap="none" normalizeH="0" baseline="0" dirty="0" smtClean="0">
                <a:ln>
                  <a:noFill/>
                </a:ln>
                <a:solidFill>
                  <a:schemeClr val="tx1"/>
                </a:solidFill>
                <a:effectLst/>
                <a:latin typeface="Arial" pitchFamily="34" charset="0"/>
                <a:ea typeface="Times New Roman" pitchFamily="18" charset="0"/>
                <a:cs typeface="ComicBookCommando" charset="0"/>
              </a:rPr>
              <a:t>The Convention applies to everyone, whatever their race, religion, abilities; whatever they think or say, whatever type of family they come from.</a:t>
            </a:r>
            <a:endParaRPr kumimoji="0" lang="en-GB" sz="1400" b="0" i="0" u="none" strike="noStrike" cap="none" normalizeH="0" baseline="0" dirty="0" smtClean="0">
              <a:ln>
                <a:noFill/>
              </a:ln>
              <a:solidFill>
                <a:schemeClr val="tx1"/>
              </a:solidFill>
              <a:effectLst/>
              <a:latin typeface="Arial" pitchFamily="34" charset="0"/>
              <a:cs typeface="Arial" pitchFamily="34" charset="0"/>
            </a:endParaRPr>
          </a:p>
        </p:txBody>
      </p:sp>
      <p:sp>
        <p:nvSpPr>
          <p:cNvPr id="19" name="TextBox 18"/>
          <p:cNvSpPr txBox="1"/>
          <p:nvPr/>
        </p:nvSpPr>
        <p:spPr>
          <a:xfrm>
            <a:off x="468034" y="4559643"/>
            <a:ext cx="4275529" cy="646331"/>
          </a:xfrm>
          <a:prstGeom prst="rect">
            <a:avLst/>
          </a:prstGeom>
          <a:noFill/>
        </p:spPr>
        <p:txBody>
          <a:bodyPr wrap="none" rtlCol="0">
            <a:spAutoFit/>
          </a:bodyPr>
          <a:lstStyle/>
          <a:p>
            <a:r>
              <a:rPr lang="en-GB" dirty="0" smtClean="0"/>
              <a:t>“</a:t>
            </a:r>
            <a:r>
              <a:rPr lang="en-GB" dirty="0" smtClean="0">
                <a:latin typeface="Arial" pitchFamily="34" charset="0"/>
                <a:cs typeface="Arial" pitchFamily="34" charset="0"/>
              </a:rPr>
              <a:t>All men are created equal"</a:t>
            </a:r>
          </a:p>
          <a:p>
            <a:r>
              <a:rPr lang="en-GB" dirty="0" smtClean="0">
                <a:latin typeface="Arial" pitchFamily="34" charset="0"/>
                <a:cs typeface="Arial" pitchFamily="34" charset="0"/>
              </a:rPr>
              <a:t>(American declaration of independence)</a:t>
            </a:r>
            <a:endParaRPr lang="en-GB" dirty="0">
              <a:latin typeface="Arial" pitchFamily="34" charset="0"/>
              <a:cs typeface="Arial" pitchFamily="34"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5248" y="2780928"/>
            <a:ext cx="3786187" cy="3908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468034" y="5720770"/>
            <a:ext cx="5117720" cy="646331"/>
          </a:xfrm>
          <a:prstGeom prst="rect">
            <a:avLst/>
          </a:prstGeom>
          <a:noFill/>
        </p:spPr>
        <p:txBody>
          <a:bodyPr wrap="square" rtlCol="0">
            <a:spAutoFit/>
          </a:bodyPr>
          <a:lstStyle/>
          <a:p>
            <a:r>
              <a:rPr lang="en-GB" dirty="0" smtClean="0">
                <a:latin typeface="Arial" panose="020B0604020202020204" pitchFamily="34" charset="0"/>
                <a:cs typeface="Arial" panose="020B0604020202020204" pitchFamily="34" charset="0"/>
              </a:rPr>
              <a:t>“One Family – achieving more together” (St Mary’s Junior School)</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12985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260648"/>
            <a:ext cx="3716556" cy="208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4154066"/>
            <a:ext cx="3861299" cy="25602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3861048"/>
            <a:ext cx="3611893" cy="27089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8021" y="171027"/>
            <a:ext cx="3812410" cy="25555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98465" y="1772816"/>
            <a:ext cx="4648200" cy="2381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8828623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5-Point Star 1"/>
          <p:cNvSpPr/>
          <p:nvPr/>
        </p:nvSpPr>
        <p:spPr>
          <a:xfrm>
            <a:off x="2428860" y="714356"/>
            <a:ext cx="3014092" cy="241287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5-Point Star 2"/>
          <p:cNvSpPr/>
          <p:nvPr/>
        </p:nvSpPr>
        <p:spPr>
          <a:xfrm>
            <a:off x="1214414" y="3643314"/>
            <a:ext cx="3014092" cy="2412876"/>
          </a:xfrm>
          <a:prstGeom prst="star5">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410" name="Picture 2" descr="http://t2.gstatic.com/images?q=tbn:ANd9GcQraSK6ak-9-U26sGvD7tZQ_7Mc51BmZenlcO3C9he7Pv_uq1934A"/>
          <p:cNvPicPr>
            <a:picLocks noChangeAspect="1" noChangeArrowheads="1"/>
          </p:cNvPicPr>
          <p:nvPr/>
        </p:nvPicPr>
        <p:blipFill>
          <a:blip r:embed="rId3"/>
          <a:srcRect/>
          <a:stretch>
            <a:fillRect/>
          </a:stretch>
        </p:blipFill>
        <p:spPr bwMode="auto">
          <a:xfrm>
            <a:off x="5572132" y="785794"/>
            <a:ext cx="3286148" cy="4849290"/>
          </a:xfrm>
          <a:prstGeom prst="rect">
            <a:avLst/>
          </a:prstGeom>
          <a:noFill/>
        </p:spPr>
      </p:pic>
      <p:sp>
        <p:nvSpPr>
          <p:cNvPr id="7" name="Isosceles Triangle 6"/>
          <p:cNvSpPr/>
          <p:nvPr/>
        </p:nvSpPr>
        <p:spPr>
          <a:xfrm>
            <a:off x="214282" y="500042"/>
            <a:ext cx="2214578" cy="2143140"/>
          </a:xfrm>
          <a:prstGeom prst="triangl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055438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11560" y="1052736"/>
            <a:ext cx="4487831" cy="2787179"/>
          </a:xfrm>
          <a:prstGeom prst="rect">
            <a:avLst/>
          </a:prstGeom>
        </p:spPr>
      </p:pic>
      <p:pic>
        <p:nvPicPr>
          <p:cNvPr id="3" name="Picture 2"/>
          <p:cNvPicPr>
            <a:picLocks noChangeAspect="1"/>
          </p:cNvPicPr>
          <p:nvPr/>
        </p:nvPicPr>
        <p:blipFill>
          <a:blip r:embed="rId3"/>
          <a:stretch>
            <a:fillRect/>
          </a:stretch>
        </p:blipFill>
        <p:spPr>
          <a:xfrm>
            <a:off x="3851920" y="3212976"/>
            <a:ext cx="4861512" cy="2916907"/>
          </a:xfrm>
          <a:prstGeom prst="rect">
            <a:avLst/>
          </a:prstGeom>
        </p:spPr>
      </p:pic>
      <p:sp>
        <p:nvSpPr>
          <p:cNvPr id="4" name="TextBox 3"/>
          <p:cNvSpPr txBox="1"/>
          <p:nvPr/>
        </p:nvSpPr>
        <p:spPr>
          <a:xfrm>
            <a:off x="2339752" y="260648"/>
            <a:ext cx="4622547" cy="584775"/>
          </a:xfrm>
          <a:prstGeom prst="rect">
            <a:avLst/>
          </a:prstGeom>
          <a:noFill/>
        </p:spPr>
        <p:txBody>
          <a:bodyPr wrap="none" rtlCol="0">
            <a:spAutoFit/>
          </a:bodyPr>
          <a:lstStyle/>
          <a:p>
            <a:r>
              <a:rPr lang="en-GB" sz="3200" dirty="0" smtClean="0"/>
              <a:t>Susanne Kenton a Survivor</a:t>
            </a:r>
            <a:endParaRPr lang="en-GB" sz="3200" dirty="0"/>
          </a:p>
        </p:txBody>
      </p:sp>
    </p:spTree>
    <p:extLst>
      <p:ext uri="{BB962C8B-B14F-4D97-AF65-F5344CB8AC3E}">
        <p14:creationId xmlns:p14="http://schemas.microsoft.com/office/powerpoint/2010/main" val="29353094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Charles Dickens</a:t>
            </a:r>
            <a:endParaRPr lang="en-GB" dirty="0"/>
          </a:p>
        </p:txBody>
      </p:sp>
      <p:pic>
        <p:nvPicPr>
          <p:cNvPr id="1026" name="Picture 2" descr="https://upload.wikimedia.org/wikipedia/commons/a/aa/Dickens_Gurney_hea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7553" y="1444460"/>
            <a:ext cx="3048893" cy="44572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78569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1336204"/>
            <a:ext cx="8229600" cy="1143000"/>
          </a:xfrm>
        </p:spPr>
        <p:txBody>
          <a:bodyPr>
            <a:normAutofit fontScale="90000"/>
          </a:bodyPr>
          <a:lstStyle/>
          <a:p>
            <a:pPr algn="l" fontAlgn="base"/>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'Dickensian' poverty</a:t>
            </a:r>
            <a:br>
              <a:rPr lang="en-GB" sz="2700" b="1" dirty="0" smtClean="0"/>
            </a:br>
            <a:r>
              <a:rPr lang="en-GB" sz="2700" dirty="0" smtClean="0"/>
              <a:t>One of the things Dickens cared about most was those at the bottom. He was one of the first to offer a look at the underclass and the poverty stricken in Victorian London through his books such as Oliver Twist.</a:t>
            </a:r>
            <a:br>
              <a:rPr lang="en-GB" sz="2700" dirty="0" smtClean="0"/>
            </a:b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sz="2400" dirty="0"/>
              <a:t>After he became famous, Dickens helped </a:t>
            </a:r>
            <a:r>
              <a:rPr lang="en-GB" sz="2400" dirty="0" smtClean="0"/>
              <a:t>make popular the </a:t>
            </a:r>
            <a:r>
              <a:rPr lang="en-GB" sz="2400" dirty="0"/>
              <a:t>term "red tape" to describe the </a:t>
            </a:r>
            <a:r>
              <a:rPr lang="en-GB" sz="2400" dirty="0" smtClean="0"/>
              <a:t>way those in positions </a:t>
            </a:r>
            <a:r>
              <a:rPr lang="en-GB" sz="2400" dirty="0"/>
              <a:t>of power </a:t>
            </a:r>
            <a:r>
              <a:rPr lang="en-GB" sz="2400" dirty="0" smtClean="0"/>
              <a:t>particularly </a:t>
            </a:r>
            <a:r>
              <a:rPr lang="en-GB" sz="2400" dirty="0"/>
              <a:t>hurt the weak and poor</a:t>
            </a:r>
            <a:r>
              <a:rPr lang="en-GB" sz="2400" dirty="0" smtClean="0"/>
              <a:t>.</a:t>
            </a:r>
            <a:br>
              <a:rPr lang="en-GB" sz="2400" dirty="0" smtClean="0"/>
            </a:br>
            <a:r>
              <a:rPr lang="en-GB" sz="2400" dirty="0"/>
              <a:t/>
            </a:r>
            <a:br>
              <a:rPr lang="en-GB" sz="2400" dirty="0"/>
            </a:br>
            <a:r>
              <a:rPr lang="en-GB" sz="2400" dirty="0"/>
              <a:t>"Dickensian" has now become the easiest word to describe an unacceptable level of poverty.</a:t>
            </a: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dirty="0" smtClean="0"/>
              <a:t/>
            </a:r>
            <a:br>
              <a:rPr lang="en-GB" dirty="0" smtClean="0"/>
            </a:br>
            <a:endParaRPr lang="en-GB" dirty="0"/>
          </a:p>
        </p:txBody>
      </p:sp>
      <p:pic>
        <p:nvPicPr>
          <p:cNvPr id="3" name="Picture 2"/>
          <p:cNvPicPr>
            <a:picLocks noChangeAspect="1"/>
          </p:cNvPicPr>
          <p:nvPr/>
        </p:nvPicPr>
        <p:blipFill>
          <a:blip r:embed="rId3"/>
          <a:stretch>
            <a:fillRect/>
          </a:stretch>
        </p:blipFill>
        <p:spPr>
          <a:xfrm>
            <a:off x="2918520" y="2060848"/>
            <a:ext cx="3525688" cy="1983200"/>
          </a:xfrm>
          <a:prstGeom prst="rect">
            <a:avLst/>
          </a:prstGeom>
        </p:spPr>
      </p:pic>
    </p:spTree>
    <p:extLst>
      <p:ext uri="{BB962C8B-B14F-4D97-AF65-F5344CB8AC3E}">
        <p14:creationId xmlns:p14="http://schemas.microsoft.com/office/powerpoint/2010/main" val="27322232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536" y="404664"/>
            <a:ext cx="8208912" cy="2492990"/>
          </a:xfrm>
          <a:prstGeom prst="rect">
            <a:avLst/>
          </a:prstGeom>
          <a:noFill/>
        </p:spPr>
        <p:txBody>
          <a:bodyPr wrap="square" rtlCol="0">
            <a:spAutoFit/>
          </a:bodyPr>
          <a:lstStyle/>
          <a:p>
            <a:pPr algn="ctr"/>
            <a:r>
              <a:rPr lang="en-GB" sz="2000" dirty="0" smtClean="0"/>
              <a:t>In John’s Gospel Jesus said to his disciples:</a:t>
            </a:r>
          </a:p>
          <a:p>
            <a:pPr algn="ctr"/>
            <a:endParaRPr lang="en-GB" sz="2000" dirty="0" smtClean="0"/>
          </a:p>
          <a:p>
            <a:pPr algn="ctr"/>
            <a:r>
              <a:rPr lang="en-GB" sz="2000" dirty="0" smtClean="0"/>
              <a:t>12 </a:t>
            </a:r>
            <a:r>
              <a:rPr lang="en-GB" sz="2000" dirty="0"/>
              <a:t>This is my commandment, That </a:t>
            </a:r>
            <a:r>
              <a:rPr lang="en-GB" sz="2000" dirty="0" smtClean="0"/>
              <a:t>you </a:t>
            </a:r>
            <a:r>
              <a:rPr lang="en-GB" sz="2000" dirty="0"/>
              <a:t>love one another, as I have loved you.</a:t>
            </a:r>
          </a:p>
          <a:p>
            <a:pPr algn="ctr"/>
            <a:endParaRPr lang="en-GB" sz="2000" dirty="0"/>
          </a:p>
          <a:p>
            <a:pPr algn="ctr"/>
            <a:r>
              <a:rPr lang="en-GB" sz="2000" dirty="0"/>
              <a:t>13 Greater love hath no man than this, that a man lay down his life for his friends</a:t>
            </a:r>
            <a:r>
              <a:rPr lang="en-GB" sz="2000" dirty="0" smtClean="0"/>
              <a:t>.</a:t>
            </a:r>
          </a:p>
          <a:p>
            <a:endParaRPr lang="en-GB" dirty="0"/>
          </a:p>
          <a:p>
            <a:endParaRPr lang="en-GB" dirty="0" smtClean="0"/>
          </a:p>
        </p:txBody>
      </p:sp>
      <p:pic>
        <p:nvPicPr>
          <p:cNvPr id="3" name="Picture 2"/>
          <p:cNvPicPr>
            <a:picLocks noChangeAspect="1"/>
          </p:cNvPicPr>
          <p:nvPr/>
        </p:nvPicPr>
        <p:blipFill rotWithShape="1">
          <a:blip r:embed="rId2"/>
          <a:srcRect l="26775" t="23625" r="1963" b="-793"/>
          <a:stretch/>
        </p:blipFill>
        <p:spPr>
          <a:xfrm>
            <a:off x="4788024" y="2897654"/>
            <a:ext cx="4067944" cy="2936728"/>
          </a:xfrm>
          <a:prstGeom prst="rect">
            <a:avLst/>
          </a:prstGeom>
        </p:spPr>
      </p:pic>
      <p:sp>
        <p:nvSpPr>
          <p:cNvPr id="4" name="TextBox 3"/>
          <p:cNvSpPr txBox="1"/>
          <p:nvPr/>
        </p:nvSpPr>
        <p:spPr>
          <a:xfrm>
            <a:off x="539552" y="3634648"/>
            <a:ext cx="3960440" cy="2246769"/>
          </a:xfrm>
          <a:prstGeom prst="rect">
            <a:avLst/>
          </a:prstGeom>
          <a:noFill/>
        </p:spPr>
        <p:txBody>
          <a:bodyPr wrap="square" rtlCol="0">
            <a:spAutoFit/>
          </a:bodyPr>
          <a:lstStyle/>
          <a:p>
            <a:r>
              <a:rPr lang="en-GB" sz="2000" dirty="0"/>
              <a:t>What small sacrifices can we make for those we know, those we may meet in the future and those we will never meet?</a:t>
            </a:r>
          </a:p>
          <a:p>
            <a:endParaRPr lang="en-GB" sz="2000" dirty="0"/>
          </a:p>
          <a:p>
            <a:r>
              <a:rPr lang="en-GB" sz="2000" dirty="0"/>
              <a:t>How can you be a courageous advocate?</a:t>
            </a:r>
          </a:p>
        </p:txBody>
      </p:sp>
    </p:spTree>
    <p:extLst>
      <p:ext uri="{BB962C8B-B14F-4D97-AF65-F5344CB8AC3E}">
        <p14:creationId xmlns:p14="http://schemas.microsoft.com/office/powerpoint/2010/main" val="32729417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980728"/>
            <a:ext cx="4572000" cy="369332"/>
          </a:xfrm>
          <a:prstGeom prst="rect">
            <a:avLst/>
          </a:prstGeom>
        </p:spPr>
        <p:txBody>
          <a:bodyPr>
            <a:spAutoFit/>
          </a:bodyPr>
          <a:lstStyle/>
          <a:p>
            <a:endParaRPr lang="en-GB" dirty="0">
              <a:solidFill>
                <a:srgbClr val="000000"/>
              </a:solidFill>
              <a:effectLst/>
              <a:latin typeface="Calibri" panose="020F0502020204030204" pitchFamily="34" charset="0"/>
            </a:endParaRPr>
          </a:p>
        </p:txBody>
      </p:sp>
      <p:pic>
        <p:nvPicPr>
          <p:cNvPr id="3" name="Picture 2"/>
          <p:cNvPicPr>
            <a:picLocks noChangeAspect="1"/>
          </p:cNvPicPr>
          <p:nvPr/>
        </p:nvPicPr>
        <p:blipFill>
          <a:blip r:embed="rId2"/>
          <a:stretch>
            <a:fillRect/>
          </a:stretch>
        </p:blipFill>
        <p:spPr>
          <a:xfrm>
            <a:off x="5580112" y="476389"/>
            <a:ext cx="3090940" cy="5809992"/>
          </a:xfrm>
          <a:prstGeom prst="rect">
            <a:avLst/>
          </a:prstGeom>
        </p:spPr>
      </p:pic>
      <p:sp>
        <p:nvSpPr>
          <p:cNvPr id="4" name="Rectangle 3"/>
          <p:cNvSpPr/>
          <p:nvPr/>
        </p:nvSpPr>
        <p:spPr>
          <a:xfrm>
            <a:off x="323528" y="332656"/>
            <a:ext cx="5040560" cy="6186309"/>
          </a:xfrm>
          <a:prstGeom prst="rect">
            <a:avLst/>
          </a:prstGeom>
        </p:spPr>
        <p:txBody>
          <a:bodyPr wrap="square">
            <a:spAutoFit/>
          </a:bodyPr>
          <a:lstStyle/>
          <a:p>
            <a:r>
              <a:rPr lang="en-GB" dirty="0"/>
              <a:t>Dear God </a:t>
            </a:r>
          </a:p>
          <a:p>
            <a:endParaRPr lang="en-GB" dirty="0"/>
          </a:p>
          <a:p>
            <a:r>
              <a:rPr lang="en-GB" dirty="0"/>
              <a:t>We thank you that we live in a safe country where we can be ourselves without being hurt by others. </a:t>
            </a:r>
          </a:p>
          <a:p>
            <a:endParaRPr lang="en-GB" dirty="0"/>
          </a:p>
          <a:p>
            <a:r>
              <a:rPr lang="en-GB" dirty="0"/>
              <a:t>Today we especially remember people who suffered in the Holocaust, or have been hurt by others just because they are hated for being themselves. </a:t>
            </a:r>
          </a:p>
          <a:p>
            <a:endParaRPr lang="en-GB" dirty="0"/>
          </a:p>
          <a:p>
            <a:r>
              <a:rPr lang="en-GB" dirty="0"/>
              <a:t>We pray that they may feel brave because you love and care for them. </a:t>
            </a:r>
          </a:p>
          <a:p>
            <a:endParaRPr lang="en-GB" dirty="0"/>
          </a:p>
          <a:p>
            <a:r>
              <a:rPr lang="en-GB" dirty="0"/>
              <a:t>Please give us the courage to stand together when we know things are wrong. </a:t>
            </a:r>
          </a:p>
          <a:p>
            <a:endParaRPr lang="en-GB" dirty="0"/>
          </a:p>
          <a:p>
            <a:r>
              <a:rPr lang="en-GB" dirty="0"/>
              <a:t>We pray that people who are filled with hatred, especially against Jewish people, may have a change of heart and show kindness in the world instead. </a:t>
            </a:r>
          </a:p>
          <a:p>
            <a:endParaRPr lang="en-GB" dirty="0"/>
          </a:p>
          <a:p>
            <a:r>
              <a:rPr lang="en-GB" dirty="0"/>
              <a:t>We ask all this in Jesus’ name. </a:t>
            </a:r>
          </a:p>
          <a:p>
            <a:endParaRPr lang="en-GB" dirty="0"/>
          </a:p>
          <a:p>
            <a:r>
              <a:rPr lang="en-GB" dirty="0"/>
              <a:t>Amen</a:t>
            </a:r>
          </a:p>
        </p:txBody>
      </p:sp>
    </p:spTree>
    <p:extLst>
      <p:ext uri="{BB962C8B-B14F-4D97-AF65-F5344CB8AC3E}">
        <p14:creationId xmlns:p14="http://schemas.microsoft.com/office/powerpoint/2010/main" val="38992736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5" name="Rectangle 4"/>
          <p:cNvSpPr/>
          <p:nvPr/>
        </p:nvSpPr>
        <p:spPr>
          <a:xfrm>
            <a:off x="1764915" y="764704"/>
            <a:ext cx="5654112" cy="1569660"/>
          </a:xfrm>
          <a:prstGeom prst="rect">
            <a:avLst/>
          </a:prstGeom>
          <a:noFill/>
        </p:spPr>
        <p:txBody>
          <a:bodyPr wrap="non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9600" b="1" i="0" u="none" strike="noStrike" kern="1200" cap="none" spc="0" normalizeH="0" baseline="0" noProof="0" dirty="0">
                <a:ln w="12700">
                  <a:solidFill>
                    <a:srgbClr val="000000">
                      <a:satMod val="155000"/>
                    </a:srgbClr>
                  </a:solidFill>
                  <a:prstDash val="solid"/>
                </a:ln>
                <a:solidFill>
                  <a:srgbClr val="080808"/>
                </a:solidFill>
                <a:effectLst>
                  <a:outerShdw blurRad="41275" dist="20320" dir="1800000" algn="tl" rotWithShape="0">
                    <a:srgbClr val="000000">
                      <a:alpha val="40000"/>
                    </a:srgbClr>
                  </a:outerShdw>
                </a:effectLst>
                <a:uLnTx/>
                <a:uFillTx/>
                <a:latin typeface="Arial" charset="0"/>
                <a:ea typeface="+mn-ea"/>
                <a:cs typeface="+mn-cs"/>
              </a:rPr>
              <a:t>BE STILL</a:t>
            </a:r>
          </a:p>
        </p:txBody>
      </p:sp>
    </p:spTree>
    <p:extLst>
      <p:ext uri="{BB962C8B-B14F-4D97-AF65-F5344CB8AC3E}">
        <p14:creationId xmlns:p14="http://schemas.microsoft.com/office/powerpoint/2010/main" val="259152221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116738" name="Rectangle 4"/>
          <p:cNvSpPr>
            <a:spLocks noChangeArrowheads="1"/>
          </p:cNvSpPr>
          <p:nvPr/>
        </p:nvSpPr>
        <p:spPr bwMode="auto">
          <a:xfrm>
            <a:off x="323850" y="260350"/>
            <a:ext cx="7993063"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3200" b="0" i="0" u="none" strike="noStrike" kern="1200" cap="none" spc="0" normalizeH="0" baseline="0" noProof="0" smtClean="0">
                <a:ln>
                  <a:noFill/>
                </a:ln>
                <a:solidFill>
                  <a:srgbClr val="000000"/>
                </a:solidFill>
                <a:effectLst/>
                <a:uLnTx/>
                <a:uFillTx/>
                <a:latin typeface="Comic Sans MS" panose="030F0702030302020204" pitchFamily="66" charset="0"/>
                <a:ea typeface="+mn-ea"/>
                <a:cs typeface="+mn-cs"/>
              </a:rPr>
              <a:t>Be still, for the presence of the Lord,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3200" b="0" i="0" u="none" strike="noStrike" kern="1200" cap="none" spc="0" normalizeH="0" baseline="0" noProof="0" smtClean="0">
                <a:ln>
                  <a:noFill/>
                </a:ln>
                <a:solidFill>
                  <a:srgbClr val="000000"/>
                </a:solidFill>
                <a:effectLst/>
                <a:uLnTx/>
                <a:uFillTx/>
                <a:latin typeface="Comic Sans MS" panose="030F0702030302020204" pitchFamily="66" charset="0"/>
                <a:ea typeface="+mn-ea"/>
                <a:cs typeface="+mn-cs"/>
              </a:rPr>
              <a:t>the Holy One, is here;</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3200" b="0" i="0" u="none" strike="noStrike" kern="1200" cap="none" spc="0" normalizeH="0" baseline="0" noProof="0" smtClean="0">
                <a:ln>
                  <a:noFill/>
                </a:ln>
                <a:solidFill>
                  <a:srgbClr val="000000"/>
                </a:solidFill>
                <a:effectLst/>
                <a:uLnTx/>
                <a:uFillTx/>
                <a:latin typeface="Comic Sans MS" panose="030F0702030302020204" pitchFamily="66" charset="0"/>
                <a:ea typeface="+mn-ea"/>
                <a:cs typeface="+mn-cs"/>
              </a:rPr>
              <a:t>Come bow before him now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3200" b="0" i="0" u="none" strike="noStrike" kern="1200" cap="none" spc="0" normalizeH="0" baseline="0" noProof="0" smtClean="0">
                <a:ln>
                  <a:noFill/>
                </a:ln>
                <a:solidFill>
                  <a:srgbClr val="000000"/>
                </a:solidFill>
                <a:effectLst/>
                <a:uLnTx/>
                <a:uFillTx/>
                <a:latin typeface="Comic Sans MS" panose="030F0702030302020204" pitchFamily="66" charset="0"/>
                <a:ea typeface="+mn-ea"/>
                <a:cs typeface="+mn-cs"/>
              </a:rPr>
              <a:t>with reverence and fear:</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3200" b="0" i="0" u="none" strike="noStrike" kern="1200" cap="none" spc="0" normalizeH="0" baseline="0" noProof="0" smtClean="0">
                <a:ln>
                  <a:noFill/>
                </a:ln>
                <a:solidFill>
                  <a:srgbClr val="000000"/>
                </a:solidFill>
                <a:effectLst/>
                <a:uLnTx/>
                <a:uFillTx/>
                <a:latin typeface="Comic Sans MS" panose="030F0702030302020204" pitchFamily="66" charset="0"/>
                <a:ea typeface="+mn-ea"/>
                <a:cs typeface="+mn-cs"/>
              </a:rPr>
              <a:t>In him no sin is found –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3200" b="0" i="0" u="none" strike="noStrike" kern="1200" cap="none" spc="0" normalizeH="0" baseline="0" noProof="0" smtClean="0">
                <a:ln>
                  <a:noFill/>
                </a:ln>
                <a:solidFill>
                  <a:srgbClr val="000000"/>
                </a:solidFill>
                <a:effectLst/>
                <a:uLnTx/>
                <a:uFillTx/>
                <a:latin typeface="Comic Sans MS" panose="030F0702030302020204" pitchFamily="66" charset="0"/>
                <a:ea typeface="+mn-ea"/>
                <a:cs typeface="+mn-cs"/>
              </a:rPr>
              <a:t>we stand on holy ground.</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3200" b="0" i="0" u="none" strike="noStrike" kern="1200" cap="none" spc="0" normalizeH="0" baseline="0" noProof="0" smtClean="0">
                <a:ln>
                  <a:noFill/>
                </a:ln>
                <a:solidFill>
                  <a:srgbClr val="000000"/>
                </a:solidFill>
                <a:effectLst/>
                <a:uLnTx/>
                <a:uFillTx/>
                <a:latin typeface="Comic Sans MS" panose="030F0702030302020204" pitchFamily="66" charset="0"/>
                <a:ea typeface="+mn-ea"/>
                <a:cs typeface="+mn-cs"/>
              </a:rPr>
              <a:t>Be still, for the presence of the Lord,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3200" b="0" i="0" u="none" strike="noStrike" kern="1200" cap="none" spc="0" normalizeH="0" baseline="0" noProof="0" smtClean="0">
                <a:ln>
                  <a:noFill/>
                </a:ln>
                <a:solidFill>
                  <a:srgbClr val="000000"/>
                </a:solidFill>
                <a:effectLst/>
                <a:uLnTx/>
                <a:uFillTx/>
                <a:latin typeface="Comic Sans MS" panose="030F0702030302020204" pitchFamily="66" charset="0"/>
                <a:ea typeface="+mn-ea"/>
                <a:cs typeface="+mn-cs"/>
              </a:rPr>
              <a:t>the Holy One, is here.</a:t>
            </a:r>
          </a:p>
        </p:txBody>
      </p:sp>
    </p:spTree>
    <p:extLst>
      <p:ext uri="{BB962C8B-B14F-4D97-AF65-F5344CB8AC3E}">
        <p14:creationId xmlns:p14="http://schemas.microsoft.com/office/powerpoint/2010/main" val="101399916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117762" name="Rectangle 4"/>
          <p:cNvSpPr>
            <a:spLocks noChangeArrowheads="1"/>
          </p:cNvSpPr>
          <p:nvPr/>
        </p:nvSpPr>
        <p:spPr bwMode="auto">
          <a:xfrm>
            <a:off x="323850" y="260350"/>
            <a:ext cx="7993063"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3200" b="0" i="0" u="none" strike="noStrike" kern="1200" cap="none" spc="0" normalizeH="0" baseline="0" noProof="0" smtClean="0">
              <a:ln>
                <a:noFill/>
              </a:ln>
              <a:solidFill>
                <a:srgbClr val="000000"/>
              </a:solidFill>
              <a:effectLst/>
              <a:uLnTx/>
              <a:uFillTx/>
              <a:latin typeface="Comic Sans MS" panose="030F0702030302020204" pitchFamily="66"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3200" b="0" i="0" u="none" strike="noStrike" kern="1200" cap="none" spc="0" normalizeH="0" baseline="0" noProof="0" smtClean="0">
                <a:ln>
                  <a:noFill/>
                </a:ln>
                <a:solidFill>
                  <a:srgbClr val="000000"/>
                </a:solidFill>
                <a:effectLst/>
                <a:uLnTx/>
                <a:uFillTx/>
                <a:latin typeface="Comic Sans MS" panose="030F0702030302020204" pitchFamily="66" charset="0"/>
                <a:ea typeface="+mn-ea"/>
                <a:cs typeface="+mn-cs"/>
              </a:rPr>
              <a:t>Be still, for the glory of the Lord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3200" b="0" i="0" u="none" strike="noStrike" kern="1200" cap="none" spc="0" normalizeH="0" baseline="0" noProof="0" smtClean="0">
                <a:ln>
                  <a:noFill/>
                </a:ln>
                <a:solidFill>
                  <a:srgbClr val="000000"/>
                </a:solidFill>
                <a:effectLst/>
                <a:uLnTx/>
                <a:uFillTx/>
                <a:latin typeface="Comic Sans MS" panose="030F0702030302020204" pitchFamily="66" charset="0"/>
                <a:ea typeface="+mn-ea"/>
                <a:cs typeface="+mn-cs"/>
              </a:rPr>
              <a:t>is shining all around;</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3200" b="0" i="0" u="none" strike="noStrike" kern="1200" cap="none" spc="0" normalizeH="0" baseline="0" noProof="0" smtClean="0">
                <a:ln>
                  <a:noFill/>
                </a:ln>
                <a:solidFill>
                  <a:srgbClr val="000000"/>
                </a:solidFill>
                <a:effectLst/>
                <a:uLnTx/>
                <a:uFillTx/>
                <a:latin typeface="Comic Sans MS" panose="030F0702030302020204" pitchFamily="66" charset="0"/>
                <a:ea typeface="+mn-ea"/>
                <a:cs typeface="+mn-cs"/>
              </a:rPr>
              <a:t>He burns with holy fire,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3200" b="0" i="0" u="none" strike="noStrike" kern="1200" cap="none" spc="0" normalizeH="0" baseline="0" noProof="0" smtClean="0">
                <a:ln>
                  <a:noFill/>
                </a:ln>
                <a:solidFill>
                  <a:srgbClr val="000000"/>
                </a:solidFill>
                <a:effectLst/>
                <a:uLnTx/>
                <a:uFillTx/>
                <a:latin typeface="Comic Sans MS" panose="030F0702030302020204" pitchFamily="66" charset="0"/>
                <a:ea typeface="+mn-ea"/>
                <a:cs typeface="+mn-cs"/>
              </a:rPr>
              <a:t>with splendour he is crowned:</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3200" b="0" i="0" u="none" strike="noStrike" kern="1200" cap="none" spc="0" normalizeH="0" baseline="0" noProof="0" smtClean="0">
                <a:ln>
                  <a:noFill/>
                </a:ln>
                <a:solidFill>
                  <a:srgbClr val="000000"/>
                </a:solidFill>
                <a:effectLst/>
                <a:uLnTx/>
                <a:uFillTx/>
                <a:latin typeface="Comic Sans MS" panose="030F0702030302020204" pitchFamily="66" charset="0"/>
                <a:ea typeface="+mn-ea"/>
                <a:cs typeface="+mn-cs"/>
              </a:rPr>
              <a:t>How awesome is the sight –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3200" b="0" i="0" u="none" strike="noStrike" kern="1200" cap="none" spc="0" normalizeH="0" baseline="0" noProof="0" smtClean="0">
                <a:ln>
                  <a:noFill/>
                </a:ln>
                <a:solidFill>
                  <a:srgbClr val="000000"/>
                </a:solidFill>
                <a:effectLst/>
                <a:uLnTx/>
                <a:uFillTx/>
                <a:latin typeface="Comic Sans MS" panose="030F0702030302020204" pitchFamily="66" charset="0"/>
                <a:ea typeface="+mn-ea"/>
                <a:cs typeface="+mn-cs"/>
              </a:rPr>
              <a:t>our radiant King of light!</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3200" b="0" i="0" u="none" strike="noStrike" kern="1200" cap="none" spc="0" normalizeH="0" baseline="0" noProof="0" smtClean="0">
                <a:ln>
                  <a:noFill/>
                </a:ln>
                <a:solidFill>
                  <a:srgbClr val="000000"/>
                </a:solidFill>
                <a:effectLst/>
                <a:uLnTx/>
                <a:uFillTx/>
                <a:latin typeface="Comic Sans MS" panose="030F0702030302020204" pitchFamily="66" charset="0"/>
                <a:ea typeface="+mn-ea"/>
                <a:cs typeface="+mn-cs"/>
              </a:rPr>
              <a:t>Be still, for the glory of the Lord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3200" b="0" i="0" u="none" strike="noStrike" kern="1200" cap="none" spc="0" normalizeH="0" baseline="0" noProof="0" smtClean="0">
                <a:ln>
                  <a:noFill/>
                </a:ln>
                <a:solidFill>
                  <a:srgbClr val="000000"/>
                </a:solidFill>
                <a:effectLst/>
                <a:uLnTx/>
                <a:uFillTx/>
                <a:latin typeface="Comic Sans MS" panose="030F0702030302020204" pitchFamily="66" charset="0"/>
                <a:ea typeface="+mn-ea"/>
                <a:cs typeface="+mn-cs"/>
              </a:rPr>
              <a:t>is shining all around. </a:t>
            </a:r>
          </a:p>
        </p:txBody>
      </p:sp>
    </p:spTree>
    <p:extLst>
      <p:ext uri="{BB962C8B-B14F-4D97-AF65-F5344CB8AC3E}">
        <p14:creationId xmlns:p14="http://schemas.microsoft.com/office/powerpoint/2010/main" val="109817009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118786" name="Rectangle 4"/>
          <p:cNvSpPr>
            <a:spLocks noChangeArrowheads="1"/>
          </p:cNvSpPr>
          <p:nvPr/>
        </p:nvSpPr>
        <p:spPr bwMode="auto">
          <a:xfrm>
            <a:off x="323850" y="260350"/>
            <a:ext cx="7993063"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3200" b="0" i="0" u="none" strike="noStrike" kern="1200" cap="none" spc="0" normalizeH="0" baseline="0" noProof="0" smtClean="0">
                <a:ln>
                  <a:noFill/>
                </a:ln>
                <a:solidFill>
                  <a:srgbClr val="000000"/>
                </a:solidFill>
                <a:effectLst/>
                <a:uLnTx/>
                <a:uFillTx/>
                <a:latin typeface="Comic Sans MS" panose="030F0702030302020204" pitchFamily="66" charset="0"/>
                <a:ea typeface="+mn-ea"/>
                <a:cs typeface="+mn-cs"/>
              </a:rPr>
              <a:t>Be still, for the power of the Lord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3200" b="0" i="0" u="none" strike="noStrike" kern="1200" cap="none" spc="0" normalizeH="0" baseline="0" noProof="0" smtClean="0">
                <a:ln>
                  <a:noFill/>
                </a:ln>
                <a:solidFill>
                  <a:srgbClr val="000000"/>
                </a:solidFill>
                <a:effectLst/>
                <a:uLnTx/>
                <a:uFillTx/>
                <a:latin typeface="Comic Sans MS" panose="030F0702030302020204" pitchFamily="66" charset="0"/>
                <a:ea typeface="+mn-ea"/>
                <a:cs typeface="+mn-cs"/>
              </a:rPr>
              <a:t>is moving in this place;</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3200" b="0" i="0" u="none" strike="noStrike" kern="1200" cap="none" spc="0" normalizeH="0" baseline="0" noProof="0" smtClean="0">
                <a:ln>
                  <a:noFill/>
                </a:ln>
                <a:solidFill>
                  <a:srgbClr val="000000"/>
                </a:solidFill>
                <a:effectLst/>
                <a:uLnTx/>
                <a:uFillTx/>
                <a:latin typeface="Comic Sans MS" panose="030F0702030302020204" pitchFamily="66" charset="0"/>
                <a:ea typeface="+mn-ea"/>
                <a:cs typeface="+mn-cs"/>
              </a:rPr>
              <a:t>He comes to cleanse and heal,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3200" b="0" i="0" u="none" strike="noStrike" kern="1200" cap="none" spc="0" normalizeH="0" baseline="0" noProof="0" smtClean="0">
                <a:ln>
                  <a:noFill/>
                </a:ln>
                <a:solidFill>
                  <a:srgbClr val="000000"/>
                </a:solidFill>
                <a:effectLst/>
                <a:uLnTx/>
                <a:uFillTx/>
                <a:latin typeface="Comic Sans MS" panose="030F0702030302020204" pitchFamily="66" charset="0"/>
                <a:ea typeface="+mn-ea"/>
                <a:cs typeface="+mn-cs"/>
              </a:rPr>
              <a:t>to minister his grace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3200" b="0" i="0" u="none" strike="noStrike" kern="1200" cap="none" spc="0" normalizeH="0" baseline="0" noProof="0" smtClean="0">
                <a:ln>
                  <a:noFill/>
                </a:ln>
                <a:solidFill>
                  <a:srgbClr val="000000"/>
                </a:solidFill>
                <a:effectLst/>
                <a:uLnTx/>
                <a:uFillTx/>
                <a:latin typeface="Comic Sans MS" panose="030F0702030302020204" pitchFamily="66" charset="0"/>
                <a:ea typeface="+mn-ea"/>
                <a:cs typeface="+mn-cs"/>
              </a:rPr>
              <a:t>No work too hard for him.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3200" b="0" i="0" u="none" strike="noStrike" kern="1200" cap="none" spc="0" normalizeH="0" baseline="0" noProof="0" smtClean="0">
                <a:ln>
                  <a:noFill/>
                </a:ln>
                <a:solidFill>
                  <a:srgbClr val="000000"/>
                </a:solidFill>
                <a:effectLst/>
                <a:uLnTx/>
                <a:uFillTx/>
                <a:latin typeface="Comic Sans MS" panose="030F0702030302020204" pitchFamily="66" charset="0"/>
                <a:ea typeface="+mn-ea"/>
                <a:cs typeface="+mn-cs"/>
              </a:rPr>
              <a:t>In faith receive from him.</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3200" b="0" i="0" u="none" strike="noStrike" kern="1200" cap="none" spc="0" normalizeH="0" baseline="0" noProof="0" smtClean="0">
                <a:ln>
                  <a:noFill/>
                </a:ln>
                <a:solidFill>
                  <a:srgbClr val="000000"/>
                </a:solidFill>
                <a:effectLst/>
                <a:uLnTx/>
                <a:uFillTx/>
                <a:latin typeface="Comic Sans MS" panose="030F0702030302020204" pitchFamily="66" charset="0"/>
                <a:ea typeface="+mn-ea"/>
                <a:cs typeface="+mn-cs"/>
              </a:rPr>
              <a:t>Be still, for the power of the Lord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3200" b="0" i="0" u="none" strike="noStrike" kern="1200" cap="none" spc="0" normalizeH="0" baseline="0" noProof="0" smtClean="0">
                <a:ln>
                  <a:noFill/>
                </a:ln>
                <a:solidFill>
                  <a:srgbClr val="000000"/>
                </a:solidFill>
                <a:effectLst/>
                <a:uLnTx/>
                <a:uFillTx/>
                <a:latin typeface="Comic Sans MS" panose="030F0702030302020204" pitchFamily="66" charset="0"/>
                <a:ea typeface="+mn-ea"/>
                <a:cs typeface="+mn-cs"/>
              </a:rPr>
              <a:t>is moving in this place.</a:t>
            </a:r>
          </a:p>
        </p:txBody>
      </p:sp>
      <p:sp>
        <p:nvSpPr>
          <p:cNvPr id="2" name="TextBox 1"/>
          <p:cNvSpPr txBox="1"/>
          <p:nvPr/>
        </p:nvSpPr>
        <p:spPr>
          <a:xfrm>
            <a:off x="611560" y="5949280"/>
            <a:ext cx="1486304" cy="461665"/>
          </a:xfrm>
          <a:prstGeom prst="rect">
            <a:avLst/>
          </a:prstGeom>
          <a:noFill/>
        </p:spPr>
        <p:txBody>
          <a:bodyPr wrap="none" rtlCol="0">
            <a:spAutoFit/>
          </a:bodyPr>
          <a:lstStyle/>
          <a:p>
            <a:r>
              <a:rPr lang="en-GB" sz="2400" dirty="0" smtClean="0"/>
              <a:t>Last slide</a:t>
            </a:r>
            <a:endParaRPr lang="en-GB" sz="2400" dirty="0"/>
          </a:p>
        </p:txBody>
      </p:sp>
    </p:spTree>
    <p:extLst>
      <p:ext uri="{BB962C8B-B14F-4D97-AF65-F5344CB8AC3E}">
        <p14:creationId xmlns:p14="http://schemas.microsoft.com/office/powerpoint/2010/main" val="40133919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11560" y="404664"/>
            <a:ext cx="8096250" cy="3810000"/>
          </a:xfrm>
          <a:prstGeom prst="rect">
            <a:avLst/>
          </a:prstGeom>
        </p:spPr>
      </p:pic>
      <p:sp>
        <p:nvSpPr>
          <p:cNvPr id="3" name="Rectangle 2"/>
          <p:cNvSpPr/>
          <p:nvPr/>
        </p:nvSpPr>
        <p:spPr>
          <a:xfrm>
            <a:off x="1043608" y="4869160"/>
            <a:ext cx="7516475" cy="1446550"/>
          </a:xfrm>
          <a:prstGeom prst="rect">
            <a:avLst/>
          </a:prstGeom>
        </p:spPr>
        <p:txBody>
          <a:bodyPr wrap="square">
            <a:spAutoFit/>
          </a:bodyPr>
          <a:lstStyle/>
          <a:p>
            <a:pPr algn="ctr"/>
            <a:r>
              <a:rPr lang="en-GB" sz="4400" dirty="0">
                <a:solidFill>
                  <a:prstClr val="black"/>
                </a:solidFill>
              </a:rPr>
              <a:t>How can we help to keep the memory alive?</a:t>
            </a:r>
          </a:p>
        </p:txBody>
      </p:sp>
    </p:spTree>
    <p:extLst>
      <p:ext uri="{BB962C8B-B14F-4D97-AF65-F5344CB8AC3E}">
        <p14:creationId xmlns:p14="http://schemas.microsoft.com/office/powerpoint/2010/main" val="149561091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39552" y="404664"/>
            <a:ext cx="4272111" cy="3130707"/>
          </a:xfrm>
          <a:prstGeom prst="rect">
            <a:avLst/>
          </a:prstGeom>
        </p:spPr>
      </p:pic>
      <p:pic>
        <p:nvPicPr>
          <p:cNvPr id="3" name="Picture 2"/>
          <p:cNvPicPr>
            <a:picLocks noChangeAspect="1"/>
          </p:cNvPicPr>
          <p:nvPr/>
        </p:nvPicPr>
        <p:blipFill>
          <a:blip r:embed="rId3"/>
          <a:stretch>
            <a:fillRect/>
          </a:stretch>
        </p:blipFill>
        <p:spPr>
          <a:xfrm>
            <a:off x="3923928" y="2762105"/>
            <a:ext cx="4762500" cy="3810000"/>
          </a:xfrm>
          <a:prstGeom prst="rect">
            <a:avLst/>
          </a:prstGeom>
        </p:spPr>
      </p:pic>
      <p:sp>
        <p:nvSpPr>
          <p:cNvPr id="4" name="TextBox 3"/>
          <p:cNvSpPr txBox="1"/>
          <p:nvPr/>
        </p:nvSpPr>
        <p:spPr>
          <a:xfrm>
            <a:off x="5220072" y="692696"/>
            <a:ext cx="3114379" cy="830997"/>
          </a:xfrm>
          <a:prstGeom prst="rect">
            <a:avLst/>
          </a:prstGeom>
          <a:noFill/>
        </p:spPr>
        <p:txBody>
          <a:bodyPr wrap="none" rtlCol="0">
            <a:spAutoFit/>
          </a:bodyPr>
          <a:lstStyle/>
          <a:p>
            <a:r>
              <a:rPr lang="en-GB" sz="4800" dirty="0" smtClean="0"/>
              <a:t>Peace Poles</a:t>
            </a:r>
            <a:endParaRPr lang="en-GB" sz="4800" dirty="0"/>
          </a:p>
        </p:txBody>
      </p:sp>
    </p:spTree>
    <p:extLst>
      <p:ext uri="{BB962C8B-B14F-4D97-AF65-F5344CB8AC3E}">
        <p14:creationId xmlns:p14="http://schemas.microsoft.com/office/powerpoint/2010/main" val="8890724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686</TotalTime>
  <Words>515</Words>
  <Application>Microsoft Office PowerPoint</Application>
  <PresentationFormat>On-screen Show (4:3)</PresentationFormat>
  <Paragraphs>69</Paragraphs>
  <Slides>15</Slides>
  <Notes>2</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15</vt:i4>
      </vt:variant>
    </vt:vector>
  </HeadingPairs>
  <TitlesOfParts>
    <vt:vector size="24" baseType="lpstr">
      <vt:lpstr>Arial</vt:lpstr>
      <vt:lpstr>Calibri</vt:lpstr>
      <vt:lpstr>Comic Sans MS</vt:lpstr>
      <vt:lpstr>ComicBookCommando</vt:lpstr>
      <vt:lpstr>ComicBookCommando+1</vt:lpstr>
      <vt:lpstr>Times New Roman</vt:lpstr>
      <vt:lpstr>Office Theme</vt:lpstr>
      <vt:lpstr>1_Office Theme</vt:lpstr>
      <vt:lpstr>Default Design</vt:lpstr>
      <vt:lpstr>Responsibility</vt:lpstr>
      <vt:lpstr>PowerPoint Presentation</vt:lpstr>
      <vt:lpstr>PowerPoint Presentation</vt:lpstr>
      <vt:lpstr>PowerPoint Presentation</vt:lpstr>
      <vt:lpstr>PowerPoint Presentation</vt:lpstr>
      <vt:lpstr>Charles Dickens</vt:lpstr>
      <vt:lpstr>                             'Dickensian' poverty One of the things Dickens cared about most was those at the bottom. He was one of the first to offer a look at the underclass and the poverty stricken in Victorian London through his books such as Oliver Twist.       After he became famous, Dickens helped make popular the term "red tape" to describe the way those in positions of power particularly hurt the weak and poor.  "Dickensian" has now become the easiest word to describe an unacceptable level of poverty.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St Marys Junior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Welch</dc:creator>
  <cp:lastModifiedBy>cwelch</cp:lastModifiedBy>
  <cp:revision>32</cp:revision>
  <cp:lastPrinted>2019-01-24T13:25:10Z</cp:lastPrinted>
  <dcterms:created xsi:type="dcterms:W3CDTF">2015-01-22T16:14:11Z</dcterms:created>
  <dcterms:modified xsi:type="dcterms:W3CDTF">2020-01-27T08:04:01Z</dcterms:modified>
</cp:coreProperties>
</file>