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03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50374-C9CA-4F3E-9C10-6AAFDB9D7BE7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55E30-792D-40BD-A0B6-8E378A5CBDA0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628800"/>
            <a:ext cx="8401744" cy="2251579"/>
          </a:xfrm>
        </p:spPr>
        <p:txBody>
          <a:bodyPr/>
          <a:lstStyle/>
          <a:p>
            <a:r>
              <a:rPr lang="en-GB" dirty="0" smtClean="0"/>
              <a:t>Short division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2" y="2708920"/>
            <a:ext cx="5472608" cy="1123336"/>
          </a:xfrm>
        </p:spPr>
        <p:txBody>
          <a:bodyPr>
            <a:normAutofit/>
          </a:bodyPr>
          <a:lstStyle/>
          <a:p>
            <a:r>
              <a:rPr lang="en-GB" sz="2800" dirty="0" smtClean="0"/>
              <a:t>Dividing numbers, the simple way.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9585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179512" y="836712"/>
            <a:ext cx="6732192" cy="50405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way we write this is as follows: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7318576" cy="576064"/>
          </a:xfrm>
        </p:spPr>
        <p:txBody>
          <a:bodyPr>
            <a:noAutofit/>
          </a:bodyPr>
          <a:lstStyle/>
          <a:p>
            <a:r>
              <a:rPr lang="en-GB" sz="2800" dirty="0" smtClean="0"/>
              <a:t>Example:     </a:t>
            </a:r>
            <a:r>
              <a:rPr lang="en-GB" sz="4000" dirty="0" smtClean="0"/>
              <a:t>69÷3</a:t>
            </a:r>
            <a:endParaRPr lang="en-GB" sz="4000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2771800" y="2739405"/>
            <a:ext cx="72008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3707904" y="2721403"/>
            <a:ext cx="1512168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69</a:t>
            </a:r>
            <a:endParaRPr lang="en-GB" sz="66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3419872" y="2780928"/>
            <a:ext cx="172819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/>
          <p:cNvSpPr/>
          <p:nvPr/>
        </p:nvSpPr>
        <p:spPr>
          <a:xfrm>
            <a:off x="3425825" y="2787650"/>
            <a:ext cx="225442" cy="857374"/>
          </a:xfrm>
          <a:custGeom>
            <a:avLst/>
            <a:gdLst>
              <a:gd name="connsiteX0" fmla="*/ 9525 w 225442"/>
              <a:gd name="connsiteY0" fmla="*/ 647700 h 647700"/>
              <a:gd name="connsiteX1" fmla="*/ 225425 w 225442"/>
              <a:gd name="connsiteY1" fmla="*/ 317500 h 647700"/>
              <a:gd name="connsiteX2" fmla="*/ 0 w 225442"/>
              <a:gd name="connsiteY2" fmla="*/ 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42" h="647700">
                <a:moveTo>
                  <a:pt x="9525" y="647700"/>
                </a:moveTo>
                <a:cubicBezTo>
                  <a:pt x="118269" y="536575"/>
                  <a:pt x="227013" y="425450"/>
                  <a:pt x="225425" y="317500"/>
                </a:cubicBezTo>
                <a:cubicBezTo>
                  <a:pt x="223838" y="209550"/>
                  <a:pt x="111919" y="104775"/>
                  <a:pt x="0" y="0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itle 2"/>
          <p:cNvSpPr txBox="1">
            <a:spLocks/>
          </p:cNvSpPr>
          <p:nvPr/>
        </p:nvSpPr>
        <p:spPr>
          <a:xfrm>
            <a:off x="3717816" y="1757679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2</a:t>
            </a:r>
            <a:endParaRPr lang="en-GB" sz="6600" dirty="0"/>
          </a:p>
        </p:txBody>
      </p:sp>
      <p:sp>
        <p:nvSpPr>
          <p:cNvPr id="20" name="Title 2"/>
          <p:cNvSpPr txBox="1">
            <a:spLocks/>
          </p:cNvSpPr>
          <p:nvPr/>
        </p:nvSpPr>
        <p:spPr>
          <a:xfrm>
            <a:off x="4283968" y="1757679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87624" y="470302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now look at the </a:t>
            </a:r>
            <a:r>
              <a:rPr lang="en-GB" dirty="0" smtClean="0">
                <a:solidFill>
                  <a:schemeClr val="bg2">
                    <a:lumMod val="75000"/>
                  </a:schemeClr>
                </a:solidFill>
              </a:rPr>
              <a:t>outside</a:t>
            </a:r>
            <a:r>
              <a:rPr lang="en-GB" dirty="0" smtClean="0"/>
              <a:t> number and see how many times it will go into the </a:t>
            </a:r>
            <a:r>
              <a:rPr lang="en-GB" dirty="0" smtClean="0">
                <a:solidFill>
                  <a:srgbClr val="FFC000"/>
                </a:solidFill>
              </a:rPr>
              <a:t>following digits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220072" y="206084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 will go into 6, 2 times so we put the 2 above the line (keeping our columns in line). 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5364088" y="3746649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 will go into 9, 3 times so we put the 3 above the line (keeping our columns in line). </a:t>
            </a:r>
            <a:endParaRPr lang="en-GB" dirty="0"/>
          </a:p>
        </p:txBody>
      </p:sp>
      <p:sp>
        <p:nvSpPr>
          <p:cNvPr id="26" name="Title 2"/>
          <p:cNvSpPr txBox="1">
            <a:spLocks/>
          </p:cNvSpPr>
          <p:nvPr/>
        </p:nvSpPr>
        <p:spPr>
          <a:xfrm>
            <a:off x="4463988" y="188640"/>
            <a:ext cx="2055656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=23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69421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8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2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2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  <p:bldP spid="3" grpId="0"/>
      <p:bldP spid="3" grpId="1"/>
      <p:bldP spid="4" grpId="0"/>
      <p:bldP spid="4" grpId="1"/>
      <p:bldP spid="4" grpId="2"/>
      <p:bldP spid="10" grpId="0"/>
      <p:bldP spid="10" grpId="1"/>
      <p:bldP spid="10" grpId="2"/>
      <p:bldP spid="17" grpId="0" animBg="1"/>
      <p:bldP spid="17" grpId="1" animBg="1"/>
      <p:bldP spid="19" grpId="0"/>
      <p:bldP spid="19" grpId="1"/>
      <p:bldP spid="20" grpId="0"/>
      <p:bldP spid="20" grpId="1"/>
      <p:bldP spid="21" grpId="0"/>
      <p:bldP spid="21" grpId="1"/>
      <p:bldP spid="24" grpId="0"/>
      <p:bldP spid="24" grpId="1"/>
      <p:bldP spid="25" grpId="0"/>
      <p:bldP spid="25" grpId="1"/>
      <p:bldP spid="26" grpId="0"/>
      <p:bldP spid="2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179512" y="836712"/>
            <a:ext cx="6732192" cy="50405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way we write this is as follows: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7318576" cy="576064"/>
          </a:xfrm>
        </p:spPr>
        <p:txBody>
          <a:bodyPr>
            <a:noAutofit/>
          </a:bodyPr>
          <a:lstStyle/>
          <a:p>
            <a:r>
              <a:rPr lang="en-GB" sz="2800" dirty="0" smtClean="0"/>
              <a:t>Example:     </a:t>
            </a:r>
            <a:r>
              <a:rPr lang="en-GB" sz="4000" dirty="0" smtClean="0"/>
              <a:t>17÷5</a:t>
            </a:r>
            <a:endParaRPr lang="en-GB" sz="4000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2771800" y="2739405"/>
            <a:ext cx="72008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5</a:t>
            </a: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3707904" y="2721403"/>
            <a:ext cx="1512168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17</a:t>
            </a:r>
            <a:endParaRPr lang="en-GB" sz="66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3419872" y="2780928"/>
            <a:ext cx="244827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/>
          <p:cNvSpPr/>
          <p:nvPr/>
        </p:nvSpPr>
        <p:spPr>
          <a:xfrm>
            <a:off x="3425825" y="2787650"/>
            <a:ext cx="225442" cy="857374"/>
          </a:xfrm>
          <a:custGeom>
            <a:avLst/>
            <a:gdLst>
              <a:gd name="connsiteX0" fmla="*/ 9525 w 225442"/>
              <a:gd name="connsiteY0" fmla="*/ 647700 h 647700"/>
              <a:gd name="connsiteX1" fmla="*/ 225425 w 225442"/>
              <a:gd name="connsiteY1" fmla="*/ 317500 h 647700"/>
              <a:gd name="connsiteX2" fmla="*/ 0 w 225442"/>
              <a:gd name="connsiteY2" fmla="*/ 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42" h="647700">
                <a:moveTo>
                  <a:pt x="9525" y="647700"/>
                </a:moveTo>
                <a:cubicBezTo>
                  <a:pt x="118269" y="536575"/>
                  <a:pt x="227013" y="425450"/>
                  <a:pt x="225425" y="317500"/>
                </a:cubicBezTo>
                <a:cubicBezTo>
                  <a:pt x="223838" y="209550"/>
                  <a:pt x="111919" y="104775"/>
                  <a:pt x="0" y="0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itle 2"/>
          <p:cNvSpPr txBox="1">
            <a:spLocks/>
          </p:cNvSpPr>
          <p:nvPr/>
        </p:nvSpPr>
        <p:spPr>
          <a:xfrm>
            <a:off x="3717816" y="1757679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0</a:t>
            </a:r>
          </a:p>
        </p:txBody>
      </p:sp>
      <p:sp>
        <p:nvSpPr>
          <p:cNvPr id="20" name="Title 2"/>
          <p:cNvSpPr txBox="1">
            <a:spLocks/>
          </p:cNvSpPr>
          <p:nvPr/>
        </p:nvSpPr>
        <p:spPr>
          <a:xfrm>
            <a:off x="4283968" y="1757679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87624" y="470302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</a:t>
            </a:r>
            <a:r>
              <a:rPr lang="en-GB" dirty="0" smtClean="0"/>
              <a:t>ook at the </a:t>
            </a:r>
            <a:r>
              <a:rPr lang="en-GB" dirty="0" smtClean="0">
                <a:solidFill>
                  <a:schemeClr val="bg2">
                    <a:lumMod val="75000"/>
                  </a:schemeClr>
                </a:solidFill>
              </a:rPr>
              <a:t>outside</a:t>
            </a:r>
            <a:r>
              <a:rPr lang="en-GB" dirty="0" smtClean="0"/>
              <a:t> number and see how many times it will go into the </a:t>
            </a:r>
            <a:r>
              <a:rPr lang="en-GB" dirty="0" smtClean="0">
                <a:solidFill>
                  <a:srgbClr val="FFC000"/>
                </a:solidFill>
              </a:rPr>
              <a:t>following digits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6156176" y="2089710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does not go into 1… so we have to cross it off and move it next to the 7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5364088" y="3432361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 now, we can ask, how many 5’s go into 17… 3 would make 15… remainder 2.</a:t>
            </a:r>
            <a:endParaRPr lang="en-GB" dirty="0"/>
          </a:p>
        </p:txBody>
      </p:sp>
      <p:sp>
        <p:nvSpPr>
          <p:cNvPr id="26" name="Title 2"/>
          <p:cNvSpPr txBox="1">
            <a:spLocks/>
          </p:cNvSpPr>
          <p:nvPr/>
        </p:nvSpPr>
        <p:spPr>
          <a:xfrm>
            <a:off x="4463988" y="188640"/>
            <a:ext cx="2916324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=3.4</a:t>
            </a:r>
            <a:endParaRPr lang="en-GB" sz="6600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851920" y="3000313"/>
            <a:ext cx="432048" cy="43204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2"/>
          <p:cNvSpPr txBox="1">
            <a:spLocks/>
          </p:cNvSpPr>
          <p:nvPr/>
        </p:nvSpPr>
        <p:spPr>
          <a:xfrm>
            <a:off x="4207197" y="3020758"/>
            <a:ext cx="360040" cy="3911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dirty="0" smtClean="0"/>
              <a:t>1</a:t>
            </a:r>
            <a:endParaRPr lang="en-GB" sz="2400" dirty="0"/>
          </a:p>
        </p:txBody>
      </p:sp>
      <p:sp>
        <p:nvSpPr>
          <p:cNvPr id="18" name="Title 2"/>
          <p:cNvSpPr txBox="1">
            <a:spLocks/>
          </p:cNvSpPr>
          <p:nvPr/>
        </p:nvSpPr>
        <p:spPr>
          <a:xfrm>
            <a:off x="4932040" y="2089710"/>
            <a:ext cx="432048" cy="4616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r</a:t>
            </a:r>
          </a:p>
        </p:txBody>
      </p:sp>
      <p:sp>
        <p:nvSpPr>
          <p:cNvPr id="22" name="Title 2"/>
          <p:cNvSpPr txBox="1">
            <a:spLocks/>
          </p:cNvSpPr>
          <p:nvPr/>
        </p:nvSpPr>
        <p:spPr>
          <a:xfrm>
            <a:off x="5292080" y="1757679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2</a:t>
            </a:r>
          </a:p>
        </p:txBody>
      </p:sp>
      <p:sp>
        <p:nvSpPr>
          <p:cNvPr id="23" name="Title 2"/>
          <p:cNvSpPr txBox="1">
            <a:spLocks/>
          </p:cNvSpPr>
          <p:nvPr/>
        </p:nvSpPr>
        <p:spPr>
          <a:xfrm>
            <a:off x="5289871" y="4437112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0</a:t>
            </a:r>
          </a:p>
        </p:txBody>
      </p:sp>
      <p:sp>
        <p:nvSpPr>
          <p:cNvPr id="27" name="Title 2"/>
          <p:cNvSpPr txBox="1">
            <a:spLocks/>
          </p:cNvSpPr>
          <p:nvPr/>
        </p:nvSpPr>
        <p:spPr>
          <a:xfrm>
            <a:off x="5856023" y="4437112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sp>
        <p:nvSpPr>
          <p:cNvPr id="28" name="Title 2"/>
          <p:cNvSpPr txBox="1">
            <a:spLocks/>
          </p:cNvSpPr>
          <p:nvPr/>
        </p:nvSpPr>
        <p:spPr>
          <a:xfrm>
            <a:off x="6504095" y="4769143"/>
            <a:ext cx="432048" cy="4616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r</a:t>
            </a:r>
          </a:p>
        </p:txBody>
      </p:sp>
      <p:sp>
        <p:nvSpPr>
          <p:cNvPr id="29" name="Title 2"/>
          <p:cNvSpPr txBox="1">
            <a:spLocks/>
          </p:cNvSpPr>
          <p:nvPr/>
        </p:nvSpPr>
        <p:spPr>
          <a:xfrm>
            <a:off x="6864135" y="4437112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64088" y="5394077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equal to 3⅖ which is equivalent to 3.4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43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C8BA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C8BA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  <p:bldP spid="3" grpId="0"/>
      <p:bldP spid="3" grpId="1"/>
      <p:bldP spid="4" grpId="0"/>
      <p:bldP spid="4" grpId="1"/>
      <p:bldP spid="4" grpId="2"/>
      <p:bldP spid="10" grpId="0"/>
      <p:bldP spid="10" grpId="1"/>
      <p:bldP spid="10" grpId="2"/>
      <p:bldP spid="17" grpId="0" animBg="1"/>
      <p:bldP spid="17" grpId="1" animBg="1"/>
      <p:bldP spid="19" grpId="0"/>
      <p:bldP spid="19" grpId="1"/>
      <p:bldP spid="20" grpId="0"/>
      <p:bldP spid="20" grpId="1"/>
      <p:bldP spid="21" grpId="0"/>
      <p:bldP spid="21" grpId="1"/>
      <p:bldP spid="24" grpId="0"/>
      <p:bldP spid="24" grpId="1"/>
      <p:bldP spid="25" grpId="0"/>
      <p:bldP spid="25" grpId="1"/>
      <p:bldP spid="26" grpId="0"/>
      <p:bldP spid="26" grpId="1"/>
      <p:bldP spid="16" grpId="0"/>
      <p:bldP spid="16" grpId="1"/>
      <p:bldP spid="18" grpId="0"/>
      <p:bldP spid="18" grpId="1"/>
      <p:bldP spid="22" grpId="0"/>
      <p:bldP spid="22" grpId="1"/>
      <p:bldP spid="23" grpId="0"/>
      <p:bldP spid="23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179512" y="836712"/>
            <a:ext cx="6732192" cy="50405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way we write this is as follows: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7318576" cy="576064"/>
          </a:xfrm>
        </p:spPr>
        <p:txBody>
          <a:bodyPr>
            <a:noAutofit/>
          </a:bodyPr>
          <a:lstStyle/>
          <a:p>
            <a:r>
              <a:rPr lang="en-GB" sz="2800" dirty="0" smtClean="0"/>
              <a:t>Example:     </a:t>
            </a:r>
            <a:r>
              <a:rPr lang="en-GB" sz="4000" dirty="0" smtClean="0"/>
              <a:t>17÷5</a:t>
            </a:r>
            <a:endParaRPr lang="en-GB" sz="4000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2771800" y="2739405"/>
            <a:ext cx="72008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5</a:t>
            </a: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3707904" y="2721403"/>
            <a:ext cx="1512168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17</a:t>
            </a:r>
            <a:endParaRPr lang="en-GB" sz="66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3419872" y="2780928"/>
            <a:ext cx="244827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/>
          <p:cNvSpPr/>
          <p:nvPr/>
        </p:nvSpPr>
        <p:spPr>
          <a:xfrm>
            <a:off x="3425825" y="2787650"/>
            <a:ext cx="225442" cy="857374"/>
          </a:xfrm>
          <a:custGeom>
            <a:avLst/>
            <a:gdLst>
              <a:gd name="connsiteX0" fmla="*/ 9525 w 225442"/>
              <a:gd name="connsiteY0" fmla="*/ 647700 h 647700"/>
              <a:gd name="connsiteX1" fmla="*/ 225425 w 225442"/>
              <a:gd name="connsiteY1" fmla="*/ 317500 h 647700"/>
              <a:gd name="connsiteX2" fmla="*/ 0 w 225442"/>
              <a:gd name="connsiteY2" fmla="*/ 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5442" h="647700">
                <a:moveTo>
                  <a:pt x="9525" y="647700"/>
                </a:moveTo>
                <a:cubicBezTo>
                  <a:pt x="118269" y="536575"/>
                  <a:pt x="227013" y="425450"/>
                  <a:pt x="225425" y="317500"/>
                </a:cubicBezTo>
                <a:cubicBezTo>
                  <a:pt x="223838" y="209550"/>
                  <a:pt x="111919" y="104775"/>
                  <a:pt x="0" y="0"/>
                </a:cubicBezTo>
              </a:path>
            </a:pathLst>
          </a:cu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itle 2"/>
          <p:cNvSpPr txBox="1">
            <a:spLocks/>
          </p:cNvSpPr>
          <p:nvPr/>
        </p:nvSpPr>
        <p:spPr>
          <a:xfrm>
            <a:off x="3717816" y="1757679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0</a:t>
            </a:r>
          </a:p>
        </p:txBody>
      </p:sp>
      <p:sp>
        <p:nvSpPr>
          <p:cNvPr id="20" name="Title 2"/>
          <p:cNvSpPr txBox="1">
            <a:spLocks/>
          </p:cNvSpPr>
          <p:nvPr/>
        </p:nvSpPr>
        <p:spPr>
          <a:xfrm>
            <a:off x="4283968" y="1757679"/>
            <a:ext cx="746172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87624" y="5164693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Finally, we can ask how many 5’s will go into 20, the answer is 4.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6156176" y="2089710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does not go into 1… so we have to cross it off and move it next to the 7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5436096" y="4703028"/>
            <a:ext cx="3060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 now, we can ask, how many 5’s go into 17… 3 would make 15… remainder 2.</a:t>
            </a:r>
            <a:endParaRPr lang="en-GB" dirty="0"/>
          </a:p>
        </p:txBody>
      </p:sp>
      <p:sp>
        <p:nvSpPr>
          <p:cNvPr id="26" name="Title 2"/>
          <p:cNvSpPr txBox="1">
            <a:spLocks/>
          </p:cNvSpPr>
          <p:nvPr/>
        </p:nvSpPr>
        <p:spPr>
          <a:xfrm>
            <a:off x="4463988" y="188640"/>
            <a:ext cx="2916324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=3.4</a:t>
            </a:r>
            <a:endParaRPr lang="en-GB" sz="6600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851920" y="3000313"/>
            <a:ext cx="432048" cy="43204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2"/>
          <p:cNvSpPr txBox="1">
            <a:spLocks/>
          </p:cNvSpPr>
          <p:nvPr/>
        </p:nvSpPr>
        <p:spPr>
          <a:xfrm>
            <a:off x="4207197" y="3020758"/>
            <a:ext cx="360040" cy="3911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dirty="0" smtClean="0"/>
              <a:t>1</a:t>
            </a:r>
            <a:endParaRPr lang="en-GB" sz="2400" dirty="0"/>
          </a:p>
        </p:txBody>
      </p:sp>
      <p:sp>
        <p:nvSpPr>
          <p:cNvPr id="31" name="Title 2"/>
          <p:cNvSpPr txBox="1">
            <a:spLocks/>
          </p:cNvSpPr>
          <p:nvPr/>
        </p:nvSpPr>
        <p:spPr>
          <a:xfrm>
            <a:off x="4894287" y="2734475"/>
            <a:ext cx="1512168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.0</a:t>
            </a:r>
            <a:endParaRPr lang="en-GB" sz="6600" dirty="0"/>
          </a:p>
        </p:txBody>
      </p:sp>
      <p:sp>
        <p:nvSpPr>
          <p:cNvPr id="32" name="TextBox 31"/>
          <p:cNvSpPr txBox="1"/>
          <p:nvPr/>
        </p:nvSpPr>
        <p:spPr>
          <a:xfrm>
            <a:off x="297582" y="1556792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time we are going to change our 17 to its’ decimal form 17.0 (this is the same number)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5878438" y="3642702"/>
            <a:ext cx="27980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Instead, we carry the 2 with our next nearest digit… the 0</a:t>
            </a:r>
            <a:endParaRPr lang="en-GB" dirty="0"/>
          </a:p>
        </p:txBody>
      </p:sp>
      <p:sp>
        <p:nvSpPr>
          <p:cNvPr id="34" name="Title 2"/>
          <p:cNvSpPr txBox="1">
            <a:spLocks/>
          </p:cNvSpPr>
          <p:nvPr/>
        </p:nvSpPr>
        <p:spPr>
          <a:xfrm>
            <a:off x="4967036" y="3013040"/>
            <a:ext cx="360040" cy="3911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dirty="0"/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14809" y="4104367"/>
            <a:ext cx="367240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DON’T FORGET YOUR DECIMAL!</a:t>
            </a:r>
            <a:endParaRPr lang="en-GB" dirty="0"/>
          </a:p>
        </p:txBody>
      </p:sp>
      <p:sp>
        <p:nvSpPr>
          <p:cNvPr id="36" name="Title 2"/>
          <p:cNvSpPr txBox="1">
            <a:spLocks/>
          </p:cNvSpPr>
          <p:nvPr/>
        </p:nvSpPr>
        <p:spPr>
          <a:xfrm>
            <a:off x="4894287" y="1770751"/>
            <a:ext cx="408263" cy="9637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 smtClean="0"/>
              <a:t>.</a:t>
            </a:r>
            <a:endParaRPr lang="en-GB" sz="6600" dirty="0"/>
          </a:p>
        </p:txBody>
      </p:sp>
      <p:sp>
        <p:nvSpPr>
          <p:cNvPr id="37" name="Title 2"/>
          <p:cNvSpPr txBox="1">
            <a:spLocks/>
          </p:cNvSpPr>
          <p:nvPr/>
        </p:nvSpPr>
        <p:spPr>
          <a:xfrm>
            <a:off x="5173613" y="1757679"/>
            <a:ext cx="720080" cy="927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66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49635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" decel="10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" decel="10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" decel="100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" decel="100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7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" decel="100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" decel="100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" decel="10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" decel="100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" decel="10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  <p:bldP spid="3" grpId="0"/>
      <p:bldP spid="3" grpId="1"/>
      <p:bldP spid="4" grpId="0"/>
      <p:bldP spid="4" grpId="1"/>
      <p:bldP spid="10" grpId="0"/>
      <p:bldP spid="10" grpId="1"/>
      <p:bldP spid="17" grpId="0" animBg="1"/>
      <p:bldP spid="17" grpId="1" animBg="1"/>
      <p:bldP spid="19" grpId="0"/>
      <p:bldP spid="19" grpId="1"/>
      <p:bldP spid="20" grpId="0"/>
      <p:bldP spid="20" grpId="1"/>
      <p:bldP spid="21" grpId="0"/>
      <p:bldP spid="21" grpId="1"/>
      <p:bldP spid="24" grpId="0"/>
      <p:bldP spid="24" grpId="1"/>
      <p:bldP spid="25" grpId="0"/>
      <p:bldP spid="25" grpId="1"/>
      <p:bldP spid="26" grpId="0"/>
      <p:bldP spid="26" grpId="1"/>
      <p:bldP spid="16" grpId="0"/>
      <p:bldP spid="16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 animBg="1"/>
      <p:bldP spid="35" grpId="1" animBg="1"/>
      <p:bldP spid="35" grpId="2" animBg="1"/>
      <p:bldP spid="36" grpId="0"/>
      <p:bldP spid="36" grpId="1"/>
      <p:bldP spid="37" grpId="0"/>
      <p:bldP spid="37" grpId="1"/>
    </p:bld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Tradeshow</Template>
  <TotalTime>89</TotalTime>
  <Words>316</Words>
  <Application>Microsoft Office PowerPoint</Application>
  <PresentationFormat>On-screen Show (4:3)</PresentationFormat>
  <Paragraphs>48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Arial Black</vt:lpstr>
      <vt:lpstr>Candara</vt:lpstr>
      <vt:lpstr>Tradeshow</vt:lpstr>
      <vt:lpstr>Short division</vt:lpstr>
      <vt:lpstr>Example:     69÷3</vt:lpstr>
      <vt:lpstr>Example:     17÷5</vt:lpstr>
      <vt:lpstr>Example:     17÷5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doubling</dc:title>
  <dc:creator>Jordan</dc:creator>
  <cp:lastModifiedBy>Catherine Cosgrove</cp:lastModifiedBy>
  <cp:revision>12</cp:revision>
  <dcterms:created xsi:type="dcterms:W3CDTF">2013-09-15T17:29:23Z</dcterms:created>
  <dcterms:modified xsi:type="dcterms:W3CDTF">2020-06-04T07:34:51Z</dcterms:modified>
</cp:coreProperties>
</file>