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9" r:id="rId3"/>
    <p:sldId id="257" r:id="rId4"/>
    <p:sldId id="258" r:id="rId5"/>
    <p:sldId id="261" r:id="rId6"/>
    <p:sldId id="260"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84" d="100"/>
          <a:sy n="84" d="100"/>
        </p:scale>
        <p:origin x="90" y="2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F21DAD3-62D0-45F7-B3DE-D3B8C88CDC5E}" type="datetimeFigureOut">
              <a:rPr lang="en-GB" smtClean="0"/>
              <a:t>08/05/2020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841B16D-F156-47AE-BCD4-F948BE49A6B8}" type="slidenum">
              <a:rPr lang="en-GB" smtClean="0"/>
              <a:t>‹#›</a:t>
            </a:fld>
            <a:endParaRPr lang="en-GB" dirty="0"/>
          </a:p>
        </p:txBody>
      </p:sp>
    </p:spTree>
    <p:extLst>
      <p:ext uri="{BB962C8B-B14F-4D97-AF65-F5344CB8AC3E}">
        <p14:creationId xmlns:p14="http://schemas.microsoft.com/office/powerpoint/2010/main" val="4170533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F21DAD3-62D0-45F7-B3DE-D3B8C88CDC5E}" type="datetimeFigureOut">
              <a:rPr lang="en-GB" smtClean="0"/>
              <a:t>08/05/2020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841B16D-F156-47AE-BCD4-F948BE49A6B8}" type="slidenum">
              <a:rPr lang="en-GB" smtClean="0"/>
              <a:t>‹#›</a:t>
            </a:fld>
            <a:endParaRPr lang="en-GB" dirty="0"/>
          </a:p>
        </p:txBody>
      </p:sp>
    </p:spTree>
    <p:extLst>
      <p:ext uri="{BB962C8B-B14F-4D97-AF65-F5344CB8AC3E}">
        <p14:creationId xmlns:p14="http://schemas.microsoft.com/office/powerpoint/2010/main" val="6675328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F21DAD3-62D0-45F7-B3DE-D3B8C88CDC5E}" type="datetimeFigureOut">
              <a:rPr lang="en-GB" smtClean="0"/>
              <a:t>08/05/2020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841B16D-F156-47AE-BCD4-F948BE49A6B8}" type="slidenum">
              <a:rPr lang="en-GB" smtClean="0"/>
              <a:t>‹#›</a:t>
            </a:fld>
            <a:endParaRPr lang="en-GB" dirty="0"/>
          </a:p>
        </p:txBody>
      </p:sp>
    </p:spTree>
    <p:extLst>
      <p:ext uri="{BB962C8B-B14F-4D97-AF65-F5344CB8AC3E}">
        <p14:creationId xmlns:p14="http://schemas.microsoft.com/office/powerpoint/2010/main" val="1182020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F21DAD3-62D0-45F7-B3DE-D3B8C88CDC5E}" type="datetimeFigureOut">
              <a:rPr lang="en-GB" smtClean="0"/>
              <a:t>08/05/2020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841B16D-F156-47AE-BCD4-F948BE49A6B8}" type="slidenum">
              <a:rPr lang="en-GB" smtClean="0"/>
              <a:t>‹#›</a:t>
            </a:fld>
            <a:endParaRPr lang="en-GB" dirty="0"/>
          </a:p>
        </p:txBody>
      </p:sp>
    </p:spTree>
    <p:extLst>
      <p:ext uri="{BB962C8B-B14F-4D97-AF65-F5344CB8AC3E}">
        <p14:creationId xmlns:p14="http://schemas.microsoft.com/office/powerpoint/2010/main" val="6026155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F21DAD3-62D0-45F7-B3DE-D3B8C88CDC5E}" type="datetimeFigureOut">
              <a:rPr lang="en-GB" smtClean="0"/>
              <a:t>08/05/2020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1841B16D-F156-47AE-BCD4-F948BE49A6B8}" type="slidenum">
              <a:rPr lang="en-GB" smtClean="0"/>
              <a:t>‹#›</a:t>
            </a:fld>
            <a:endParaRPr lang="en-GB" dirty="0"/>
          </a:p>
        </p:txBody>
      </p:sp>
    </p:spTree>
    <p:extLst>
      <p:ext uri="{BB962C8B-B14F-4D97-AF65-F5344CB8AC3E}">
        <p14:creationId xmlns:p14="http://schemas.microsoft.com/office/powerpoint/2010/main" val="6937588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F21DAD3-62D0-45F7-B3DE-D3B8C88CDC5E}" type="datetimeFigureOut">
              <a:rPr lang="en-GB" smtClean="0"/>
              <a:t>08/05/2020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1841B16D-F156-47AE-BCD4-F948BE49A6B8}" type="slidenum">
              <a:rPr lang="en-GB" smtClean="0"/>
              <a:t>‹#›</a:t>
            </a:fld>
            <a:endParaRPr lang="en-GB" dirty="0"/>
          </a:p>
        </p:txBody>
      </p:sp>
    </p:spTree>
    <p:extLst>
      <p:ext uri="{BB962C8B-B14F-4D97-AF65-F5344CB8AC3E}">
        <p14:creationId xmlns:p14="http://schemas.microsoft.com/office/powerpoint/2010/main" val="13105224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F21DAD3-62D0-45F7-B3DE-D3B8C88CDC5E}" type="datetimeFigureOut">
              <a:rPr lang="en-GB" smtClean="0"/>
              <a:t>08/05/2020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1841B16D-F156-47AE-BCD4-F948BE49A6B8}" type="slidenum">
              <a:rPr lang="en-GB" smtClean="0"/>
              <a:t>‹#›</a:t>
            </a:fld>
            <a:endParaRPr lang="en-GB" dirty="0"/>
          </a:p>
        </p:txBody>
      </p:sp>
    </p:spTree>
    <p:extLst>
      <p:ext uri="{BB962C8B-B14F-4D97-AF65-F5344CB8AC3E}">
        <p14:creationId xmlns:p14="http://schemas.microsoft.com/office/powerpoint/2010/main" val="35947782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F21DAD3-62D0-45F7-B3DE-D3B8C88CDC5E}" type="datetimeFigureOut">
              <a:rPr lang="en-GB" smtClean="0"/>
              <a:t>08/05/2020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841B16D-F156-47AE-BCD4-F948BE49A6B8}" type="slidenum">
              <a:rPr lang="en-GB" smtClean="0"/>
              <a:t>‹#›</a:t>
            </a:fld>
            <a:endParaRPr lang="en-GB" dirty="0"/>
          </a:p>
        </p:txBody>
      </p:sp>
    </p:spTree>
    <p:extLst>
      <p:ext uri="{BB962C8B-B14F-4D97-AF65-F5344CB8AC3E}">
        <p14:creationId xmlns:p14="http://schemas.microsoft.com/office/powerpoint/2010/main" val="2115731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F21DAD3-62D0-45F7-B3DE-D3B8C88CDC5E}" type="datetimeFigureOut">
              <a:rPr lang="en-GB" smtClean="0"/>
              <a:t>08/05/2020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841B16D-F156-47AE-BCD4-F948BE49A6B8}" type="slidenum">
              <a:rPr lang="en-GB" smtClean="0"/>
              <a:t>‹#›</a:t>
            </a:fld>
            <a:endParaRPr lang="en-GB" dirty="0"/>
          </a:p>
        </p:txBody>
      </p:sp>
    </p:spTree>
    <p:extLst>
      <p:ext uri="{BB962C8B-B14F-4D97-AF65-F5344CB8AC3E}">
        <p14:creationId xmlns:p14="http://schemas.microsoft.com/office/powerpoint/2010/main" val="18126335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F21DAD3-62D0-45F7-B3DE-D3B8C88CDC5E}" type="datetimeFigureOut">
              <a:rPr lang="en-GB" smtClean="0"/>
              <a:t>08/05/2020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841B16D-F156-47AE-BCD4-F948BE49A6B8}" type="slidenum">
              <a:rPr lang="en-GB" smtClean="0"/>
              <a:t>‹#›</a:t>
            </a:fld>
            <a:endParaRPr lang="en-GB" dirty="0"/>
          </a:p>
        </p:txBody>
      </p:sp>
    </p:spTree>
    <p:extLst>
      <p:ext uri="{BB962C8B-B14F-4D97-AF65-F5344CB8AC3E}">
        <p14:creationId xmlns:p14="http://schemas.microsoft.com/office/powerpoint/2010/main" val="3312843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F21DAD3-62D0-45F7-B3DE-D3B8C88CDC5E}" type="datetimeFigureOut">
              <a:rPr lang="en-GB" smtClean="0"/>
              <a:t>08/05/2020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841B16D-F156-47AE-BCD4-F948BE49A6B8}" type="slidenum">
              <a:rPr lang="en-GB" smtClean="0"/>
              <a:t>‹#›</a:t>
            </a:fld>
            <a:endParaRPr lang="en-GB" dirty="0"/>
          </a:p>
        </p:txBody>
      </p:sp>
    </p:spTree>
    <p:extLst>
      <p:ext uri="{BB962C8B-B14F-4D97-AF65-F5344CB8AC3E}">
        <p14:creationId xmlns:p14="http://schemas.microsoft.com/office/powerpoint/2010/main" val="31733951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D880AD38-4254-415E-B3C9-D5B6B203C74F}" type="slidenum">
              <a:rPr lang="en-GB" altLang="en-US"/>
              <a:pPr>
                <a:defRPr/>
              </a:pPr>
              <a:t>‹#›</a:t>
            </a:fld>
            <a:endParaRPr lang="en-GB" altLang="en-US" dirty="0"/>
          </a:p>
        </p:txBody>
      </p:sp>
    </p:spTree>
    <p:extLst>
      <p:ext uri="{BB962C8B-B14F-4D97-AF65-F5344CB8AC3E}">
        <p14:creationId xmlns:p14="http://schemas.microsoft.com/office/powerpoint/2010/main" val="35146479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EDB2990A-7D5E-49A6-8BAC-CC700F2957CA}" type="slidenum">
              <a:rPr lang="en-GB" altLang="en-US"/>
              <a:pPr>
                <a:defRPr/>
              </a:pPr>
              <a:t>‹#›</a:t>
            </a:fld>
            <a:endParaRPr lang="en-GB" altLang="en-US" dirty="0"/>
          </a:p>
        </p:txBody>
      </p:sp>
    </p:spTree>
    <p:extLst>
      <p:ext uri="{BB962C8B-B14F-4D97-AF65-F5344CB8AC3E}">
        <p14:creationId xmlns:p14="http://schemas.microsoft.com/office/powerpoint/2010/main" val="16718476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30D4A8D6-E8FF-4E5D-9D5F-D906E8C409D5}" type="slidenum">
              <a:rPr lang="en-GB" altLang="en-US"/>
              <a:pPr>
                <a:defRPr/>
              </a:pPr>
              <a:t>‹#›</a:t>
            </a:fld>
            <a:endParaRPr lang="en-GB" altLang="en-US" dirty="0"/>
          </a:p>
        </p:txBody>
      </p:sp>
    </p:spTree>
    <p:extLst>
      <p:ext uri="{BB962C8B-B14F-4D97-AF65-F5344CB8AC3E}">
        <p14:creationId xmlns:p14="http://schemas.microsoft.com/office/powerpoint/2010/main" val="11003267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72271AC6-D23A-40DD-A652-5F80C6F59770}" type="slidenum">
              <a:rPr lang="en-GB" altLang="en-US"/>
              <a:pPr>
                <a:defRPr/>
              </a:pPr>
              <a:t>‹#›</a:t>
            </a:fld>
            <a:endParaRPr lang="en-GB" altLang="en-US" dirty="0"/>
          </a:p>
        </p:txBody>
      </p:sp>
    </p:spTree>
    <p:extLst>
      <p:ext uri="{BB962C8B-B14F-4D97-AF65-F5344CB8AC3E}">
        <p14:creationId xmlns:p14="http://schemas.microsoft.com/office/powerpoint/2010/main" val="35694404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endParaRPr lang="en-GB" dirty="0"/>
          </a:p>
        </p:txBody>
      </p:sp>
      <p:sp>
        <p:nvSpPr>
          <p:cNvPr id="8" name="Footer Placeholder 4"/>
          <p:cNvSpPr>
            <a:spLocks noGrp="1"/>
          </p:cNvSpPr>
          <p:nvPr>
            <p:ph type="ftr" sz="quarter" idx="11"/>
          </p:nvPr>
        </p:nvSpPr>
        <p:spPr/>
        <p:txBody>
          <a:bodyPr/>
          <a:lstStyle>
            <a:lvl1pPr>
              <a:defRPr/>
            </a:lvl1pPr>
          </a:lstStyle>
          <a:p>
            <a:pPr>
              <a:defRPr/>
            </a:pPr>
            <a:endParaRPr lang="en-GB" dirty="0"/>
          </a:p>
        </p:txBody>
      </p:sp>
      <p:sp>
        <p:nvSpPr>
          <p:cNvPr id="9" name="Slide Number Placeholder 5"/>
          <p:cNvSpPr>
            <a:spLocks noGrp="1"/>
          </p:cNvSpPr>
          <p:nvPr>
            <p:ph type="sldNum" sz="quarter" idx="12"/>
          </p:nvPr>
        </p:nvSpPr>
        <p:spPr/>
        <p:txBody>
          <a:bodyPr/>
          <a:lstStyle>
            <a:lvl1pPr>
              <a:defRPr/>
            </a:lvl1pPr>
          </a:lstStyle>
          <a:p>
            <a:pPr>
              <a:defRPr/>
            </a:pPr>
            <a:fld id="{B2AA4051-48C3-4D54-8EAA-23BA58C65485}" type="slidenum">
              <a:rPr lang="en-GB" altLang="en-US"/>
              <a:pPr>
                <a:defRPr/>
              </a:pPr>
              <a:t>‹#›</a:t>
            </a:fld>
            <a:endParaRPr lang="en-GB" altLang="en-US" dirty="0"/>
          </a:p>
        </p:txBody>
      </p:sp>
    </p:spTree>
    <p:extLst>
      <p:ext uri="{BB962C8B-B14F-4D97-AF65-F5344CB8AC3E}">
        <p14:creationId xmlns:p14="http://schemas.microsoft.com/office/powerpoint/2010/main" val="16836928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endParaRPr lang="en-GB" dirty="0"/>
          </a:p>
        </p:txBody>
      </p:sp>
      <p:sp>
        <p:nvSpPr>
          <p:cNvPr id="4" name="Footer Placeholder 4"/>
          <p:cNvSpPr>
            <a:spLocks noGrp="1"/>
          </p:cNvSpPr>
          <p:nvPr>
            <p:ph type="ftr" sz="quarter" idx="11"/>
          </p:nvPr>
        </p:nvSpPr>
        <p:spPr/>
        <p:txBody>
          <a:bodyPr/>
          <a:lstStyle>
            <a:lvl1pPr>
              <a:defRPr/>
            </a:lvl1pPr>
          </a:lstStyle>
          <a:p>
            <a:pPr>
              <a:defRPr/>
            </a:pPr>
            <a:endParaRPr lang="en-GB" dirty="0"/>
          </a:p>
        </p:txBody>
      </p:sp>
      <p:sp>
        <p:nvSpPr>
          <p:cNvPr id="5" name="Slide Number Placeholder 5"/>
          <p:cNvSpPr>
            <a:spLocks noGrp="1"/>
          </p:cNvSpPr>
          <p:nvPr>
            <p:ph type="sldNum" sz="quarter" idx="12"/>
          </p:nvPr>
        </p:nvSpPr>
        <p:spPr/>
        <p:txBody>
          <a:bodyPr/>
          <a:lstStyle>
            <a:lvl1pPr>
              <a:defRPr/>
            </a:lvl1pPr>
          </a:lstStyle>
          <a:p>
            <a:pPr>
              <a:defRPr/>
            </a:pPr>
            <a:fld id="{606A5024-F30A-49CE-9583-FBEF2435DA4F}" type="slidenum">
              <a:rPr lang="en-GB" altLang="en-US"/>
              <a:pPr>
                <a:defRPr/>
              </a:pPr>
              <a:t>‹#›</a:t>
            </a:fld>
            <a:endParaRPr lang="en-GB" altLang="en-US" dirty="0"/>
          </a:p>
        </p:txBody>
      </p:sp>
    </p:spTree>
    <p:extLst>
      <p:ext uri="{BB962C8B-B14F-4D97-AF65-F5344CB8AC3E}">
        <p14:creationId xmlns:p14="http://schemas.microsoft.com/office/powerpoint/2010/main" val="5248146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GB" dirty="0"/>
          </a:p>
        </p:txBody>
      </p:sp>
      <p:sp>
        <p:nvSpPr>
          <p:cNvPr id="3" name="Footer Placeholder 4"/>
          <p:cNvSpPr>
            <a:spLocks noGrp="1"/>
          </p:cNvSpPr>
          <p:nvPr>
            <p:ph type="ftr" sz="quarter" idx="11"/>
          </p:nvPr>
        </p:nvSpPr>
        <p:spPr/>
        <p:txBody>
          <a:bodyPr/>
          <a:lstStyle>
            <a:lvl1pPr>
              <a:defRPr/>
            </a:lvl1pPr>
          </a:lstStyle>
          <a:p>
            <a:pPr>
              <a:defRPr/>
            </a:pPr>
            <a:endParaRPr lang="en-GB" dirty="0"/>
          </a:p>
        </p:txBody>
      </p:sp>
      <p:sp>
        <p:nvSpPr>
          <p:cNvPr id="4" name="Slide Number Placeholder 5"/>
          <p:cNvSpPr>
            <a:spLocks noGrp="1"/>
          </p:cNvSpPr>
          <p:nvPr>
            <p:ph type="sldNum" sz="quarter" idx="12"/>
          </p:nvPr>
        </p:nvSpPr>
        <p:spPr/>
        <p:txBody>
          <a:bodyPr/>
          <a:lstStyle>
            <a:lvl1pPr>
              <a:defRPr/>
            </a:lvl1pPr>
          </a:lstStyle>
          <a:p>
            <a:pPr>
              <a:defRPr/>
            </a:pPr>
            <a:fld id="{30586BC2-242A-44DD-877C-3E590CF0AD02}" type="slidenum">
              <a:rPr lang="en-GB" altLang="en-US"/>
              <a:pPr>
                <a:defRPr/>
              </a:pPr>
              <a:t>‹#›</a:t>
            </a:fld>
            <a:endParaRPr lang="en-GB" altLang="en-US" dirty="0"/>
          </a:p>
        </p:txBody>
      </p:sp>
    </p:spTree>
    <p:extLst>
      <p:ext uri="{BB962C8B-B14F-4D97-AF65-F5344CB8AC3E}">
        <p14:creationId xmlns:p14="http://schemas.microsoft.com/office/powerpoint/2010/main" val="307571623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89D6E55B-EBFF-4076-82A2-AC7325211F76}" type="slidenum">
              <a:rPr lang="en-GB" altLang="en-US"/>
              <a:pPr>
                <a:defRPr/>
              </a:pPr>
              <a:t>‹#›</a:t>
            </a:fld>
            <a:endParaRPr lang="en-GB" altLang="en-US" dirty="0"/>
          </a:p>
        </p:txBody>
      </p:sp>
    </p:spTree>
    <p:extLst>
      <p:ext uri="{BB962C8B-B14F-4D97-AF65-F5344CB8AC3E}">
        <p14:creationId xmlns:p14="http://schemas.microsoft.com/office/powerpoint/2010/main" val="116478263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98A92030-E114-4ED7-96E5-E301053CB4AC}" type="slidenum">
              <a:rPr lang="en-GB" altLang="en-US"/>
              <a:pPr>
                <a:defRPr/>
              </a:pPr>
              <a:t>‹#›</a:t>
            </a:fld>
            <a:endParaRPr lang="en-GB" altLang="en-US" dirty="0"/>
          </a:p>
        </p:txBody>
      </p:sp>
    </p:spTree>
    <p:extLst>
      <p:ext uri="{BB962C8B-B14F-4D97-AF65-F5344CB8AC3E}">
        <p14:creationId xmlns:p14="http://schemas.microsoft.com/office/powerpoint/2010/main" val="169507767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DB6C9028-198F-480F-B064-C7C82A06E571}" type="slidenum">
              <a:rPr lang="en-GB" altLang="en-US"/>
              <a:pPr>
                <a:defRPr/>
              </a:pPr>
              <a:t>‹#›</a:t>
            </a:fld>
            <a:endParaRPr lang="en-GB" altLang="en-US" dirty="0"/>
          </a:p>
        </p:txBody>
      </p:sp>
    </p:spTree>
    <p:extLst>
      <p:ext uri="{BB962C8B-B14F-4D97-AF65-F5344CB8AC3E}">
        <p14:creationId xmlns:p14="http://schemas.microsoft.com/office/powerpoint/2010/main" val="9712946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3B97DF50-A237-4B06-9B4B-3E3ED15CFD38}" type="slidenum">
              <a:rPr lang="en-GB" altLang="en-US"/>
              <a:pPr>
                <a:defRPr/>
              </a:pPr>
              <a:t>‹#›</a:t>
            </a:fld>
            <a:endParaRPr lang="en-GB" altLang="en-US" dirty="0"/>
          </a:p>
        </p:txBody>
      </p:sp>
    </p:spTree>
    <p:extLst>
      <p:ext uri="{BB962C8B-B14F-4D97-AF65-F5344CB8AC3E}">
        <p14:creationId xmlns:p14="http://schemas.microsoft.com/office/powerpoint/2010/main" val="42276663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F21DAD3-62D0-45F7-B3DE-D3B8C88CDC5E}" type="datetimeFigureOut">
              <a:rPr lang="en-GB" smtClean="0"/>
              <a:t>08/05/2020</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41B16D-F156-47AE-BCD4-F948BE49A6B8}" type="slidenum">
              <a:rPr lang="en-GB" smtClean="0"/>
              <a:t>‹#›</a:t>
            </a:fld>
            <a:endParaRPr lang="en-GB" dirty="0"/>
          </a:p>
        </p:txBody>
      </p:sp>
    </p:spTree>
    <p:extLst>
      <p:ext uri="{BB962C8B-B14F-4D97-AF65-F5344CB8AC3E}">
        <p14:creationId xmlns:p14="http://schemas.microsoft.com/office/powerpoint/2010/main" val="21405996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a:defRPr/>
            </a:pPr>
            <a:endParaRPr lang="en-GB" dirty="0"/>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a:defRPr/>
            </a:pPr>
            <a:endParaRPr lang="en-GB" dirty="0"/>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FFFFFF"/>
                </a:solidFill>
              </a:defRPr>
            </a:lvl1pPr>
          </a:lstStyle>
          <a:p>
            <a:pPr>
              <a:defRPr/>
            </a:pPr>
            <a:fld id="{F4F02897-540E-4045-BF46-7D8CA61E140A}" type="slidenum">
              <a:rPr lang="en-GB" altLang="en-US"/>
              <a:pPr>
                <a:defRPr/>
              </a:pPr>
              <a:t>‹#›</a:t>
            </a:fld>
            <a:endParaRPr lang="en-GB" altLang="en-US" dirty="0"/>
          </a:p>
        </p:txBody>
      </p:sp>
    </p:spTree>
    <p:extLst>
      <p:ext uri="{BB962C8B-B14F-4D97-AF65-F5344CB8AC3E}">
        <p14:creationId xmlns:p14="http://schemas.microsoft.com/office/powerpoint/2010/main" val="25044169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WordArt 3"/>
          <p:cNvSpPr>
            <a:spLocks noGrp="1" noChangeArrowheads="1" noChangeShapeType="1" noTextEdit="1"/>
          </p:cNvSpPr>
          <p:nvPr/>
        </p:nvSpPr>
        <p:spPr bwMode="auto">
          <a:xfrm>
            <a:off x="2417960" y="274638"/>
            <a:ext cx="7553128" cy="1143000"/>
          </a:xfrm>
          <a:prstGeom prst="rect">
            <a:avLst/>
          </a:prstGeom>
        </p:spPr>
        <p:txBody>
          <a:bodyPr wrap="none" fromWordArt="1" anchor="ctr"/>
          <a:lstStyle/>
          <a:p>
            <a:pPr algn="ctr" eaLnBrk="0" fontAlgn="base" hangingPunct="0">
              <a:spcBef>
                <a:spcPct val="0"/>
              </a:spcBef>
              <a:spcAft>
                <a:spcPct val="0"/>
              </a:spcAft>
              <a:defRPr/>
            </a:pPr>
            <a:r>
              <a:rPr lang="en-GB" sz="8800" kern="10" dirty="0">
                <a:ln w="12700">
                  <a:solidFill>
                    <a:srgbClr val="008000"/>
                  </a:solidFill>
                  <a:round/>
                  <a:headEnd/>
                  <a:tailEnd/>
                </a:ln>
                <a:solidFill>
                  <a:srgbClr val="CCFFFF">
                    <a:alpha val="50195"/>
                  </a:srgbClr>
                </a:solidFill>
                <a:effectLst>
                  <a:outerShdw dist="45791" dir="2021404" algn="ctr" rotWithShape="0">
                    <a:srgbClr val="9999FF"/>
                  </a:outerShdw>
                </a:effectLst>
                <a:latin typeface="Arial Black"/>
              </a:rPr>
              <a:t>Compassion</a:t>
            </a:r>
            <a:r>
              <a:rPr lang="en-GB" sz="8000" kern="10" dirty="0">
                <a:ln w="12700">
                  <a:solidFill>
                    <a:srgbClr val="008000"/>
                  </a:solidFill>
                  <a:round/>
                  <a:headEnd/>
                  <a:tailEnd/>
                </a:ln>
                <a:solidFill>
                  <a:srgbClr val="CCFFFF">
                    <a:alpha val="50195"/>
                  </a:srgbClr>
                </a:solidFill>
                <a:effectLst>
                  <a:outerShdw dist="45791" dir="2021404" algn="ctr" rotWithShape="0">
                    <a:srgbClr val="9999FF"/>
                  </a:outerShdw>
                </a:effectLst>
                <a:latin typeface="Arial Black"/>
              </a:rPr>
              <a:t> </a:t>
            </a:r>
          </a:p>
        </p:txBody>
      </p:sp>
      <p:sp>
        <p:nvSpPr>
          <p:cNvPr id="2" name="TextBox 7"/>
          <p:cNvSpPr txBox="1">
            <a:spLocks noChangeArrowheads="1"/>
          </p:cNvSpPr>
          <p:nvPr/>
        </p:nvSpPr>
        <p:spPr bwMode="auto">
          <a:xfrm>
            <a:off x="1702595" y="5084765"/>
            <a:ext cx="8643938"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0" fontAlgn="base" hangingPunct="0">
              <a:spcBef>
                <a:spcPct val="0"/>
              </a:spcBef>
              <a:spcAft>
                <a:spcPct val="0"/>
              </a:spcAft>
              <a:buNone/>
            </a:pPr>
            <a:r>
              <a:rPr lang="en-GB" altLang="en-US" sz="3600" b="1" i="1" dirty="0">
                <a:solidFill>
                  <a:prstClr val="white"/>
                </a:solidFill>
                <a:latin typeface="Arial" panose="020B0604020202020204" pitchFamily="34" charset="0"/>
              </a:rPr>
              <a:t>			</a:t>
            </a:r>
            <a:r>
              <a:rPr lang="en-GB" altLang="en-US" sz="3600" b="1" i="1" dirty="0" smtClean="0">
                <a:solidFill>
                  <a:prstClr val="white"/>
                </a:solidFill>
                <a:latin typeface="Arial" panose="020B0604020202020204" pitchFamily="34" charset="0"/>
              </a:rPr>
              <a:t>John 21:15-29</a:t>
            </a:r>
            <a:endParaRPr lang="en-GB" altLang="en-US" sz="3600" b="1" i="1" dirty="0">
              <a:solidFill>
                <a:prstClr val="white"/>
              </a:solidFill>
              <a:latin typeface="Arial" panose="020B0604020202020204" pitchFamily="34" charset="0"/>
            </a:endParaRPr>
          </a:p>
          <a:p>
            <a:pPr eaLnBrk="0" fontAlgn="base" hangingPunct="0">
              <a:spcBef>
                <a:spcPct val="0"/>
              </a:spcBef>
              <a:spcAft>
                <a:spcPct val="0"/>
              </a:spcAft>
              <a:buNone/>
            </a:pPr>
            <a:endParaRPr lang="en-GB" altLang="en-US" sz="1800" u="sng" dirty="0">
              <a:solidFill>
                <a:prstClr val="white"/>
              </a:solidFill>
              <a:latin typeface="Arial" panose="020B0604020202020204" pitchFamily="34" charset="0"/>
            </a:endParaRPr>
          </a:p>
          <a:p>
            <a:pPr eaLnBrk="0" fontAlgn="base" hangingPunct="0">
              <a:spcBef>
                <a:spcPct val="0"/>
              </a:spcBef>
              <a:spcAft>
                <a:spcPct val="0"/>
              </a:spcAft>
              <a:buNone/>
            </a:pPr>
            <a:r>
              <a:rPr lang="en-GB" altLang="en-US" sz="1800" u="sng" dirty="0">
                <a:solidFill>
                  <a:prstClr val="white"/>
                </a:solidFill>
                <a:latin typeface="Arial" panose="020B0604020202020204" pitchFamily="34" charset="0"/>
              </a:rPr>
              <a:t>UNCRC:1 – Everyone under the age of 18 has all the rights in the convention. We have the responsibility to respect the rights of others</a:t>
            </a:r>
          </a:p>
          <a:p>
            <a:pPr eaLnBrk="0" fontAlgn="base" hangingPunct="0">
              <a:spcBef>
                <a:spcPct val="0"/>
              </a:spcBef>
              <a:spcAft>
                <a:spcPct val="0"/>
              </a:spcAft>
              <a:buNone/>
            </a:pPr>
            <a:r>
              <a:rPr lang="en-GB" altLang="en-US" sz="1800" dirty="0" smtClean="0">
                <a:solidFill>
                  <a:prstClr val="white"/>
                </a:solidFill>
                <a:latin typeface="Arial" panose="020B0604020202020204" pitchFamily="34" charset="0"/>
              </a:rPr>
              <a:t> </a:t>
            </a:r>
            <a:endParaRPr lang="en-GB" altLang="en-US" sz="1800" dirty="0">
              <a:solidFill>
                <a:prstClr val="white"/>
              </a:solidFill>
              <a:latin typeface="Arial" panose="020B0604020202020204" pitchFamily="34" charset="0"/>
            </a:endParaRPr>
          </a:p>
        </p:txBody>
      </p:sp>
      <p:pic>
        <p:nvPicPr>
          <p:cNvPr id="3" name="Picture 2"/>
          <p:cNvPicPr>
            <a:picLocks noChangeAspect="1"/>
          </p:cNvPicPr>
          <p:nvPr/>
        </p:nvPicPr>
        <p:blipFill>
          <a:blip r:embed="rId2"/>
          <a:stretch>
            <a:fillRect/>
          </a:stretch>
        </p:blipFill>
        <p:spPr>
          <a:xfrm>
            <a:off x="6463023" y="1592264"/>
            <a:ext cx="2346113" cy="3317875"/>
          </a:xfrm>
          <a:prstGeom prst="rect">
            <a:avLst/>
          </a:prstGeom>
        </p:spPr>
      </p:pic>
      <p:pic>
        <p:nvPicPr>
          <p:cNvPr id="5" name="Picture 4"/>
          <p:cNvPicPr>
            <a:picLocks noChangeAspect="1"/>
          </p:cNvPicPr>
          <p:nvPr/>
        </p:nvPicPr>
        <p:blipFill>
          <a:blip r:embed="rId3"/>
          <a:stretch>
            <a:fillRect/>
          </a:stretch>
        </p:blipFill>
        <p:spPr>
          <a:xfrm>
            <a:off x="2063751" y="1912259"/>
            <a:ext cx="3755571" cy="2503714"/>
          </a:xfrm>
          <a:prstGeom prst="rect">
            <a:avLst/>
          </a:prstGeom>
        </p:spPr>
      </p:pic>
    </p:spTree>
    <p:extLst>
      <p:ext uri="{BB962C8B-B14F-4D97-AF65-F5344CB8AC3E}">
        <p14:creationId xmlns:p14="http://schemas.microsoft.com/office/powerpoint/2010/main" val="15267516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50874" y="435935"/>
            <a:ext cx="5146160" cy="5293757"/>
          </a:xfrm>
          <a:prstGeom prst="rect">
            <a:avLst/>
          </a:prstGeom>
        </p:spPr>
        <p:txBody>
          <a:bodyPr wrap="square">
            <a:spAutoFit/>
          </a:bodyPr>
          <a:lstStyle/>
          <a:p>
            <a:r>
              <a:rPr lang="en-GB" sz="2000" b="0" i="0" dirty="0" smtClean="0">
                <a:solidFill>
                  <a:srgbClr val="222222"/>
                </a:solidFill>
                <a:effectLst/>
              </a:rPr>
              <a:t>During the stories of Holy Week, we heard how Peter (one of Jesus’ disciples) denied knowing Jesus 3 times.</a:t>
            </a:r>
          </a:p>
          <a:p>
            <a:endParaRPr lang="en-GB" sz="2000" b="0" i="0" dirty="0" smtClean="0">
              <a:solidFill>
                <a:srgbClr val="222222"/>
              </a:solidFill>
              <a:effectLst/>
            </a:endParaRPr>
          </a:p>
          <a:p>
            <a:endParaRPr lang="en-GB" sz="2000" b="0" i="0" dirty="0" smtClean="0">
              <a:solidFill>
                <a:srgbClr val="222222"/>
              </a:solidFill>
              <a:effectLst/>
            </a:endParaRPr>
          </a:p>
          <a:p>
            <a:r>
              <a:rPr lang="en-GB" sz="2000" b="0" i="0" dirty="0" smtClean="0">
                <a:solidFill>
                  <a:srgbClr val="222222"/>
                </a:solidFill>
                <a:effectLst/>
              </a:rPr>
              <a:t>Why do you think Peter behaved as he did?</a:t>
            </a:r>
          </a:p>
          <a:p>
            <a:pPr lvl="1"/>
            <a:r>
              <a:rPr lang="en-GB" sz="2000" dirty="0" smtClean="0">
                <a:solidFill>
                  <a:srgbClr val="222222"/>
                </a:solidFill>
              </a:rPr>
              <a:t>Was he confused?</a:t>
            </a:r>
          </a:p>
          <a:p>
            <a:pPr lvl="1"/>
            <a:r>
              <a:rPr lang="en-GB" sz="2000" b="0" i="0" dirty="0" smtClean="0">
                <a:solidFill>
                  <a:srgbClr val="222222"/>
                </a:solidFill>
                <a:effectLst/>
              </a:rPr>
              <a:t>Was he fearful of arrest?</a:t>
            </a:r>
          </a:p>
          <a:p>
            <a:pPr lvl="1"/>
            <a:r>
              <a:rPr lang="en-GB" sz="2000" dirty="0" smtClean="0">
                <a:solidFill>
                  <a:srgbClr val="222222"/>
                </a:solidFill>
              </a:rPr>
              <a:t>Was he fearful of the palace guards?</a:t>
            </a:r>
          </a:p>
          <a:p>
            <a:pPr lvl="1"/>
            <a:r>
              <a:rPr lang="en-GB" sz="2000" dirty="0" smtClean="0">
                <a:solidFill>
                  <a:srgbClr val="222222"/>
                </a:solidFill>
              </a:rPr>
              <a:t>Was scared?</a:t>
            </a:r>
          </a:p>
          <a:p>
            <a:endParaRPr lang="en-GB" sz="2000" b="0" i="0" dirty="0" smtClean="0">
              <a:solidFill>
                <a:srgbClr val="222222"/>
              </a:solidFill>
              <a:effectLst/>
            </a:endParaRPr>
          </a:p>
          <a:p>
            <a:r>
              <a:rPr lang="en-GB" sz="2000" b="0" i="0" dirty="0" smtClean="0">
                <a:solidFill>
                  <a:srgbClr val="222222"/>
                </a:solidFill>
                <a:effectLst/>
              </a:rPr>
              <a:t/>
            </a:r>
            <a:br>
              <a:rPr lang="en-GB" sz="2000" b="0" i="0" dirty="0" smtClean="0">
                <a:solidFill>
                  <a:srgbClr val="222222"/>
                </a:solidFill>
                <a:effectLst/>
              </a:rPr>
            </a:br>
            <a:r>
              <a:rPr lang="en-GB" sz="2000" b="0" i="0" dirty="0" smtClean="0">
                <a:solidFill>
                  <a:srgbClr val="222222"/>
                </a:solidFill>
                <a:effectLst/>
              </a:rPr>
              <a:t>How do you think Peter felt when he heard the cock crow and realised what he had done?</a:t>
            </a:r>
          </a:p>
          <a:p>
            <a:pPr lvl="1"/>
            <a:r>
              <a:rPr lang="en-GB" sz="2000" b="0" i="0" dirty="0" smtClean="0">
                <a:solidFill>
                  <a:srgbClr val="222222"/>
                </a:solidFill>
                <a:effectLst/>
              </a:rPr>
              <a:t>Do you  think he could ever be friends with Jesus again?</a:t>
            </a:r>
            <a:r>
              <a:rPr lang="en-GB" b="0" i="0" dirty="0" smtClean="0">
                <a:solidFill>
                  <a:srgbClr val="222222"/>
                </a:solidFill>
                <a:effectLst/>
              </a:rPr>
              <a:t/>
            </a:r>
            <a:br>
              <a:rPr lang="en-GB" b="0" i="0" dirty="0" smtClean="0">
                <a:solidFill>
                  <a:srgbClr val="222222"/>
                </a:solidFill>
                <a:effectLst/>
              </a:rPr>
            </a:br>
            <a:endParaRPr lang="en-GB" b="0" i="0" dirty="0">
              <a:solidFill>
                <a:srgbClr val="222222"/>
              </a:solidFill>
              <a:effectLst/>
            </a:endParaRPr>
          </a:p>
        </p:txBody>
      </p:sp>
      <p:pic>
        <p:nvPicPr>
          <p:cNvPr id="2050" name="Picture 2" descr="Why Did Peter Deny Jesus Chris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3845" y="435935"/>
            <a:ext cx="4777056" cy="2786616"/>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4" descr="Tuesday of Holy Week | Peter denies jesus, Biblical art, Bible storie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7" name="Picture 6"/>
          <p:cNvPicPr>
            <a:picLocks noChangeAspect="1"/>
          </p:cNvPicPr>
          <p:nvPr/>
        </p:nvPicPr>
        <p:blipFill>
          <a:blip r:embed="rId3"/>
          <a:stretch>
            <a:fillRect/>
          </a:stretch>
        </p:blipFill>
        <p:spPr>
          <a:xfrm>
            <a:off x="6822190" y="3334415"/>
            <a:ext cx="4033653" cy="3021346"/>
          </a:xfrm>
          <a:prstGeom prst="rect">
            <a:avLst/>
          </a:prstGeom>
        </p:spPr>
      </p:pic>
    </p:spTree>
    <p:extLst>
      <p:ext uri="{BB962C8B-B14F-4D97-AF65-F5344CB8AC3E}">
        <p14:creationId xmlns:p14="http://schemas.microsoft.com/office/powerpoint/2010/main" val="20257043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206577" y="272016"/>
            <a:ext cx="8076945"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smtClean="0">
                <a:ln>
                  <a:noFill/>
                </a:ln>
                <a:solidFill>
                  <a:srgbClr val="3A3A3A"/>
                </a:solidFill>
                <a:effectLst/>
                <a:latin typeface="+mn-lt"/>
              </a:rPr>
              <a:t>After Jesus rose from the dead, He came back and appeared to people several times. Peter had gone back to being a fisherman after Jesus rose from the dead, and he was out in his sailboat with James and John. They had fished all night and not had a single fish swim into their nets, and they were tired and hungry.</a:t>
            </a:r>
            <a:endParaRPr kumimoji="0" lang="en-US" altLang="en-US" sz="1600" b="0" i="0" u="none" strike="noStrike" cap="none" normalizeH="0" baseline="0" dirty="0" smtClean="0">
              <a:ln>
                <a:noFill/>
              </a:ln>
              <a:solidFill>
                <a:schemeClr val="tx1"/>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600" b="0" i="0" u="none" strike="noStrike" cap="none" normalizeH="0" baseline="0" dirty="0" smtClean="0">
              <a:ln>
                <a:noFill/>
              </a:ln>
              <a:solidFill>
                <a:srgbClr val="3A3A3A"/>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smtClean="0">
                <a:ln>
                  <a:noFill/>
                </a:ln>
                <a:solidFill>
                  <a:srgbClr val="3A3A3A"/>
                </a:solidFill>
                <a:effectLst/>
                <a:latin typeface="+mn-lt"/>
              </a:rPr>
              <a:t>Jesus came by and told them to try putting their nets on the other side of the boat. When they did, they caught more fish than they could even hold! Peter realized that it was Jesus who was there on the shore, and he jumped out of the boat and swam as fast as he could to Him. Once there, Jesus built a campfire and cooked some fish for breakfast.</a:t>
            </a:r>
            <a:endParaRPr kumimoji="0" lang="en-US" altLang="en-US" sz="1600" b="0" i="0" u="none" strike="noStrike" cap="none" normalizeH="0" baseline="0" dirty="0" smtClean="0">
              <a:ln>
                <a:noFill/>
              </a:ln>
              <a:solidFill>
                <a:schemeClr val="tx1"/>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600" b="0" i="0" u="none" strike="noStrike" cap="none" normalizeH="0" baseline="0" dirty="0" smtClean="0">
              <a:ln>
                <a:noFill/>
              </a:ln>
              <a:solidFill>
                <a:srgbClr val="3A3A3A"/>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smtClean="0">
                <a:ln>
                  <a:noFill/>
                </a:ln>
                <a:solidFill>
                  <a:srgbClr val="3A3A3A"/>
                </a:solidFill>
                <a:effectLst/>
                <a:latin typeface="+mn-lt"/>
              </a:rPr>
              <a:t>Then Jesus started talking to Peter and asked if Peter loved Him.</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600" b="0" i="0" u="none" strike="noStrike" cap="none" normalizeH="0" baseline="0" dirty="0" smtClean="0">
              <a:ln>
                <a:noFill/>
              </a:ln>
              <a:solidFill>
                <a:schemeClr val="tx1"/>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smtClean="0">
                <a:ln>
                  <a:noFill/>
                </a:ln>
                <a:solidFill>
                  <a:srgbClr val="3A3A3A"/>
                </a:solidFill>
                <a:effectLst/>
                <a:latin typeface="+mn-lt"/>
              </a:rPr>
              <a:t>Jesus asked this three times, and three times Peter told Him he did love Him, and Jesus told him to “feed my sheep.” This meant that Jesus was giving Peter a very special job of taking care of people and working for the church. Jesus knew Peter would be good at this. He asked him three times probably because Peter had denied knowing him three times, and now he could make up for that and have a second chance.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smtClean="0">
                <a:ln>
                  <a:noFill/>
                </a:ln>
                <a:solidFill>
                  <a:srgbClr val="3A3A3A"/>
                </a:solidFill>
                <a:effectLst/>
                <a:latin typeface="+mn-lt"/>
              </a:rPr>
              <a:t>God loves us and has special plans for us. Even when we make mistakes, He always forgives us and gives us start fresh!</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1600" dirty="0">
              <a:solidFill>
                <a:srgbClr val="3A3A3A"/>
              </a:solidFill>
              <a:latin typeface="+mn-lt"/>
            </a:endParaRPr>
          </a:p>
        </p:txBody>
      </p:sp>
      <p:pic>
        <p:nvPicPr>
          <p:cNvPr id="5" name="Picture 4"/>
          <p:cNvPicPr>
            <a:picLocks noChangeAspect="1"/>
          </p:cNvPicPr>
          <p:nvPr/>
        </p:nvPicPr>
        <p:blipFill>
          <a:blip r:embed="rId2"/>
          <a:stretch>
            <a:fillRect/>
          </a:stretch>
        </p:blipFill>
        <p:spPr>
          <a:xfrm>
            <a:off x="8431397" y="272015"/>
            <a:ext cx="3606108" cy="2779981"/>
          </a:xfrm>
          <a:prstGeom prst="rect">
            <a:avLst/>
          </a:prstGeom>
        </p:spPr>
      </p:pic>
      <p:sp>
        <p:nvSpPr>
          <p:cNvPr id="6" name="Rectangle 5"/>
          <p:cNvSpPr/>
          <p:nvPr/>
        </p:nvSpPr>
        <p:spPr>
          <a:xfrm>
            <a:off x="1970928" y="5014553"/>
            <a:ext cx="6460469" cy="1477328"/>
          </a:xfrm>
          <a:prstGeom prst="rect">
            <a:avLst/>
          </a:prstGeom>
        </p:spPr>
        <p:txBody>
          <a:bodyPr wrap="square">
            <a:spAutoFit/>
          </a:bodyPr>
          <a:lstStyle/>
          <a:p>
            <a:r>
              <a:rPr lang="en-GB" b="1" dirty="0" smtClean="0"/>
              <a:t>How do you think Peter felt to be forgiven?</a:t>
            </a:r>
          </a:p>
          <a:p>
            <a:r>
              <a:rPr lang="en-GB" b="1" dirty="0" smtClean="0"/>
              <a:t>What special job was he given by Jesus?</a:t>
            </a:r>
          </a:p>
          <a:p>
            <a:r>
              <a:rPr lang="en-GB" b="1" dirty="0" smtClean="0"/>
              <a:t>Why did Jesus forgive him?</a:t>
            </a:r>
          </a:p>
          <a:p>
            <a:r>
              <a:rPr lang="en-GB" b="1" dirty="0" smtClean="0"/>
              <a:t>What did he mean when Jesus asked Peter to “feed my sheep?”</a:t>
            </a:r>
          </a:p>
          <a:p>
            <a:r>
              <a:rPr lang="en-GB" b="1" dirty="0" smtClean="0"/>
              <a:t>Who showed compassion in this story?</a:t>
            </a:r>
            <a:endParaRPr lang="en-GB" b="1" dirty="0"/>
          </a:p>
        </p:txBody>
      </p:sp>
      <p:pic>
        <p:nvPicPr>
          <p:cNvPr id="7" name="Picture 6"/>
          <p:cNvPicPr>
            <a:picLocks noChangeAspect="1"/>
          </p:cNvPicPr>
          <p:nvPr/>
        </p:nvPicPr>
        <p:blipFill>
          <a:blip r:embed="rId3"/>
          <a:stretch>
            <a:fillRect/>
          </a:stretch>
        </p:blipFill>
        <p:spPr>
          <a:xfrm>
            <a:off x="8431397" y="3279735"/>
            <a:ext cx="3606109" cy="2707408"/>
          </a:xfrm>
          <a:prstGeom prst="rect">
            <a:avLst/>
          </a:prstGeom>
        </p:spPr>
      </p:pic>
    </p:spTree>
    <p:extLst>
      <p:ext uri="{BB962C8B-B14F-4D97-AF65-F5344CB8AC3E}">
        <p14:creationId xmlns:p14="http://schemas.microsoft.com/office/powerpoint/2010/main" val="16665602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9619" y="1405255"/>
            <a:ext cx="10580370" cy="1566545"/>
          </a:xfrm>
        </p:spPr>
        <p:txBody>
          <a:bodyPr>
            <a:normAutofit fontScale="90000"/>
          </a:bodyPr>
          <a:lstStyle/>
          <a:p>
            <a:r>
              <a:rPr lang="en-GB" b="1" dirty="0" smtClean="0"/>
              <a:t>Who do you know that might need your compassion or forgiveness?</a:t>
            </a:r>
            <a:br>
              <a:rPr lang="en-GB" b="1" dirty="0" smtClean="0"/>
            </a:br>
            <a:r>
              <a:rPr lang="en-GB" b="1" dirty="0"/>
              <a:t/>
            </a:r>
            <a:br>
              <a:rPr lang="en-GB" b="1" dirty="0"/>
            </a:br>
            <a:r>
              <a:rPr lang="en-GB" b="1" dirty="0" smtClean="0"/>
              <a:t>Who needs a fresh start?</a:t>
            </a:r>
            <a:br>
              <a:rPr lang="en-GB" b="1" dirty="0" smtClean="0"/>
            </a:br>
            <a:r>
              <a:rPr lang="en-GB" b="1" dirty="0"/>
              <a:t/>
            </a:r>
            <a:br>
              <a:rPr lang="en-GB" b="1" dirty="0"/>
            </a:br>
            <a:r>
              <a:rPr lang="en-GB" b="1" dirty="0" smtClean="0"/>
              <a:t>How can you support your friends and family during difficult times?</a:t>
            </a:r>
            <a:endParaRPr lang="en-GB" b="1" dirty="0"/>
          </a:p>
        </p:txBody>
      </p:sp>
      <p:pic>
        <p:nvPicPr>
          <p:cNvPr id="5" name="Picture 4"/>
          <p:cNvPicPr>
            <a:picLocks noChangeAspect="1"/>
          </p:cNvPicPr>
          <p:nvPr/>
        </p:nvPicPr>
        <p:blipFill>
          <a:blip r:embed="rId2"/>
          <a:stretch>
            <a:fillRect/>
          </a:stretch>
        </p:blipFill>
        <p:spPr>
          <a:xfrm>
            <a:off x="434340" y="4081795"/>
            <a:ext cx="3238500" cy="2503091"/>
          </a:xfrm>
          <a:prstGeom prst="rect">
            <a:avLst/>
          </a:prstGeom>
        </p:spPr>
      </p:pic>
      <p:pic>
        <p:nvPicPr>
          <p:cNvPr id="6" name="Picture 5"/>
          <p:cNvPicPr>
            <a:picLocks noChangeAspect="1"/>
          </p:cNvPicPr>
          <p:nvPr/>
        </p:nvPicPr>
        <p:blipFill>
          <a:blip r:embed="rId3"/>
          <a:stretch>
            <a:fillRect/>
          </a:stretch>
        </p:blipFill>
        <p:spPr>
          <a:xfrm>
            <a:off x="8540115" y="4049408"/>
            <a:ext cx="3097530" cy="2535478"/>
          </a:xfrm>
          <a:prstGeom prst="rect">
            <a:avLst/>
          </a:prstGeom>
        </p:spPr>
      </p:pic>
      <p:pic>
        <p:nvPicPr>
          <p:cNvPr id="7" name="Picture 6"/>
          <p:cNvPicPr>
            <a:picLocks noChangeAspect="1"/>
          </p:cNvPicPr>
          <p:nvPr/>
        </p:nvPicPr>
        <p:blipFill>
          <a:blip r:embed="rId4"/>
          <a:stretch>
            <a:fillRect/>
          </a:stretch>
        </p:blipFill>
        <p:spPr>
          <a:xfrm>
            <a:off x="3993832" y="4049408"/>
            <a:ext cx="4131945" cy="2451154"/>
          </a:xfrm>
          <a:prstGeom prst="rect">
            <a:avLst/>
          </a:prstGeom>
        </p:spPr>
      </p:pic>
    </p:spTree>
    <p:extLst>
      <p:ext uri="{BB962C8B-B14F-4D97-AF65-F5344CB8AC3E}">
        <p14:creationId xmlns:p14="http://schemas.microsoft.com/office/powerpoint/2010/main" val="37555806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7917" y="399008"/>
            <a:ext cx="5617029" cy="5632311"/>
          </a:xfrm>
          <a:prstGeom prst="rect">
            <a:avLst/>
          </a:prstGeom>
        </p:spPr>
        <p:txBody>
          <a:bodyPr wrap="square">
            <a:spAutoFit/>
          </a:bodyPr>
          <a:lstStyle/>
          <a:p>
            <a:r>
              <a:rPr lang="en-GB" sz="2400" dirty="0" smtClean="0"/>
              <a:t>Dear God,</a:t>
            </a:r>
          </a:p>
          <a:p>
            <a:r>
              <a:rPr lang="en-GB" sz="2400" dirty="0" smtClean="0"/>
              <a:t>When we are frightened:</a:t>
            </a:r>
          </a:p>
          <a:p>
            <a:r>
              <a:rPr lang="en-GB" sz="2400" dirty="0" smtClean="0"/>
              <a:t>Please help us.</a:t>
            </a:r>
          </a:p>
          <a:p>
            <a:r>
              <a:rPr lang="en-GB" sz="2400" dirty="0" smtClean="0"/>
              <a:t>When we don't know what to do:</a:t>
            </a:r>
          </a:p>
          <a:p>
            <a:r>
              <a:rPr lang="en-GB" sz="2400" dirty="0" smtClean="0"/>
              <a:t>Please help us.</a:t>
            </a:r>
          </a:p>
          <a:p>
            <a:r>
              <a:rPr lang="en-GB" sz="2400" dirty="0" smtClean="0"/>
              <a:t>When we are sorry and want to make amends:</a:t>
            </a:r>
          </a:p>
          <a:p>
            <a:r>
              <a:rPr lang="en-GB" sz="2400" dirty="0" smtClean="0"/>
              <a:t>Please help us.</a:t>
            </a:r>
          </a:p>
          <a:p>
            <a:endParaRPr lang="en-GB" sz="2400" dirty="0"/>
          </a:p>
          <a:p>
            <a:r>
              <a:rPr lang="en-GB" sz="2400" dirty="0" smtClean="0"/>
              <a:t>Please help us to forgive and show compassion to others.</a:t>
            </a:r>
          </a:p>
          <a:p>
            <a:r>
              <a:rPr lang="en-GB" sz="2400" dirty="0" smtClean="0"/>
              <a:t>Please help us to support each other in difficult times. </a:t>
            </a:r>
          </a:p>
          <a:p>
            <a:endParaRPr lang="en-GB" sz="2400" dirty="0" smtClean="0"/>
          </a:p>
          <a:p>
            <a:r>
              <a:rPr lang="en-GB" sz="2400" dirty="0" smtClean="0"/>
              <a:t>Amen.</a:t>
            </a:r>
            <a:endParaRPr lang="en-GB" sz="2400" dirty="0"/>
          </a:p>
        </p:txBody>
      </p:sp>
      <p:pic>
        <p:nvPicPr>
          <p:cNvPr id="5" name="Picture 4"/>
          <p:cNvPicPr>
            <a:picLocks noChangeAspect="1"/>
          </p:cNvPicPr>
          <p:nvPr/>
        </p:nvPicPr>
        <p:blipFill>
          <a:blip r:embed="rId2"/>
          <a:stretch>
            <a:fillRect/>
          </a:stretch>
        </p:blipFill>
        <p:spPr>
          <a:xfrm>
            <a:off x="6643007" y="928007"/>
            <a:ext cx="4762500" cy="4762500"/>
          </a:xfrm>
          <a:prstGeom prst="rect">
            <a:avLst/>
          </a:prstGeom>
        </p:spPr>
      </p:pic>
    </p:spTree>
    <p:extLst>
      <p:ext uri="{BB962C8B-B14F-4D97-AF65-F5344CB8AC3E}">
        <p14:creationId xmlns:p14="http://schemas.microsoft.com/office/powerpoint/2010/main" val="26543646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59</TotalTime>
  <Words>446</Words>
  <Application>Microsoft Office PowerPoint</Application>
  <PresentationFormat>Widescreen</PresentationFormat>
  <Paragraphs>42</Paragraphs>
  <Slides>5</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5</vt:i4>
      </vt:variant>
    </vt:vector>
  </HeadingPairs>
  <TitlesOfParts>
    <vt:vector size="11" baseType="lpstr">
      <vt:lpstr>Arial</vt:lpstr>
      <vt:lpstr>Arial Black</vt:lpstr>
      <vt:lpstr>Calibri</vt:lpstr>
      <vt:lpstr>Calibri Light</vt:lpstr>
      <vt:lpstr>Office Theme</vt:lpstr>
      <vt:lpstr>1_Office Theme</vt:lpstr>
      <vt:lpstr>PowerPoint Presentation</vt:lpstr>
      <vt:lpstr>PowerPoint Presentation</vt:lpstr>
      <vt:lpstr>PowerPoint Presentation</vt:lpstr>
      <vt:lpstr>Who do you know that might need your compassion or forgiveness?  Who needs a fresh start?  How can you support your friends and family during difficult times?</vt:lpstr>
      <vt:lpstr>PowerPoint Presentation</vt:lpstr>
    </vt:vector>
  </TitlesOfParts>
  <Company>St Mary's Junior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glillywhite</dc:creator>
  <cp:lastModifiedBy>glillywhite</cp:lastModifiedBy>
  <cp:revision>11</cp:revision>
  <dcterms:created xsi:type="dcterms:W3CDTF">2020-05-08T07:29:11Z</dcterms:created>
  <dcterms:modified xsi:type="dcterms:W3CDTF">2020-05-08T08:28:43Z</dcterms:modified>
</cp:coreProperties>
</file>