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4"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athy Louage" initials="CL" lastIdx="2" clrIdx="0">
    <p:extLst>
      <p:ext uri="{19B8F6BF-5375-455C-9EA6-DF929625EA0E}">
        <p15:presenceInfo xmlns:p15="http://schemas.microsoft.com/office/powerpoint/2012/main" userId="12a3bf65566188cb"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76E4F7D-5AAB-4F8B-99D2-3A1DC619EFA1}" v="29" dt="2020-04-24T10:20:27.08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9" d="100"/>
          <a:sy n="69" d="100"/>
        </p:scale>
        <p:origin x="564"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thy Louage" userId="12a3bf65566188cb" providerId="LiveId" clId="{276E4F7D-5AAB-4F8B-99D2-3A1DC619EFA1}"/>
    <pc:docChg chg="undo redo custSel mod addSld modSld">
      <pc:chgData name="Cathy Louage" userId="12a3bf65566188cb" providerId="LiveId" clId="{276E4F7D-5AAB-4F8B-99D2-3A1DC619EFA1}" dt="2020-04-24T10:21:46.516" v="3117" actId="20577"/>
      <pc:docMkLst>
        <pc:docMk/>
      </pc:docMkLst>
      <pc:sldChg chg="addSp delSp modSp">
        <pc:chgData name="Cathy Louage" userId="12a3bf65566188cb" providerId="LiveId" clId="{276E4F7D-5AAB-4F8B-99D2-3A1DC619EFA1}" dt="2020-04-20T11:14:06.396" v="436" actId="931"/>
        <pc:sldMkLst>
          <pc:docMk/>
          <pc:sldMk cId="3833522878" sldId="256"/>
        </pc:sldMkLst>
        <pc:spChg chg="add del mod">
          <ac:chgData name="Cathy Louage" userId="12a3bf65566188cb" providerId="LiveId" clId="{276E4F7D-5AAB-4F8B-99D2-3A1DC619EFA1}" dt="2020-04-20T11:14:06.396" v="436" actId="931"/>
          <ac:spMkLst>
            <pc:docMk/>
            <pc:sldMk cId="3833522878" sldId="256"/>
            <ac:spMk id="26" creationId="{34BB2DAE-23A9-41E0-81D1-309E8E0A24C3}"/>
          </ac:spMkLst>
        </pc:spChg>
        <pc:picChg chg="add del mod">
          <ac:chgData name="Cathy Louage" userId="12a3bf65566188cb" providerId="LiveId" clId="{276E4F7D-5AAB-4F8B-99D2-3A1DC619EFA1}" dt="2020-04-20T11:14:06.396" v="436" actId="931"/>
          <ac:picMkLst>
            <pc:docMk/>
            <pc:sldMk cId="3833522878" sldId="256"/>
            <ac:picMk id="24" creationId="{1D722A76-B7DF-4056-A72A-2BDF5F6EA80E}"/>
          </ac:picMkLst>
        </pc:picChg>
      </pc:sldChg>
      <pc:sldChg chg="addSp delSp modSp">
        <pc:chgData name="Cathy Louage" userId="12a3bf65566188cb" providerId="LiveId" clId="{276E4F7D-5AAB-4F8B-99D2-3A1DC619EFA1}" dt="2020-04-22T14:40:08.974" v="3006" actId="9405"/>
        <pc:sldMkLst>
          <pc:docMk/>
          <pc:sldMk cId="356544274" sldId="257"/>
        </pc:sldMkLst>
        <pc:spChg chg="mod">
          <ac:chgData name="Cathy Louage" userId="12a3bf65566188cb" providerId="LiveId" clId="{276E4F7D-5AAB-4F8B-99D2-3A1DC619EFA1}" dt="2020-04-20T11:33:05.598" v="984" actId="20577"/>
          <ac:spMkLst>
            <pc:docMk/>
            <pc:sldMk cId="356544274" sldId="257"/>
            <ac:spMk id="3" creationId="{1E92D04C-B79B-46F2-87CB-E5B4EBFD94F4}"/>
          </ac:spMkLst>
        </pc:spChg>
        <pc:grpChg chg="mod">
          <ac:chgData name="Cathy Louage" userId="12a3bf65566188cb" providerId="LiveId" clId="{276E4F7D-5AAB-4F8B-99D2-3A1DC619EFA1}" dt="2020-04-22T14:40:04.144" v="2999"/>
          <ac:grpSpMkLst>
            <pc:docMk/>
            <pc:sldMk cId="356544274" sldId="257"/>
            <ac:grpSpMk id="12" creationId="{24D880CE-3798-4D29-8704-5437AABAC31E}"/>
          </ac:grpSpMkLst>
        </pc:grpChg>
        <pc:inkChg chg="add del">
          <ac:chgData name="Cathy Louage" userId="12a3bf65566188cb" providerId="LiveId" clId="{276E4F7D-5AAB-4F8B-99D2-3A1DC619EFA1}" dt="2020-04-22T14:40:08.974" v="3006" actId="9405"/>
          <ac:inkMkLst>
            <pc:docMk/>
            <pc:sldMk cId="356544274" sldId="257"/>
            <ac:inkMk id="4" creationId="{42E94FC8-0C69-4D2A-91EE-0BB021C902C0}"/>
          </ac:inkMkLst>
        </pc:inkChg>
        <pc:inkChg chg="add del mod">
          <ac:chgData name="Cathy Louage" userId="12a3bf65566188cb" providerId="LiveId" clId="{276E4F7D-5AAB-4F8B-99D2-3A1DC619EFA1}" dt="2020-04-22T14:40:08.462" v="3005" actId="9405"/>
          <ac:inkMkLst>
            <pc:docMk/>
            <pc:sldMk cId="356544274" sldId="257"/>
            <ac:inkMk id="5" creationId="{3D1250AC-BD80-4032-84F9-1A0DD7ACAC34}"/>
          </ac:inkMkLst>
        </pc:inkChg>
        <pc:inkChg chg="add del mod">
          <ac:chgData name="Cathy Louage" userId="12a3bf65566188cb" providerId="LiveId" clId="{276E4F7D-5AAB-4F8B-99D2-3A1DC619EFA1}" dt="2020-04-22T14:40:08.398" v="3004" actId="9405"/>
          <ac:inkMkLst>
            <pc:docMk/>
            <pc:sldMk cId="356544274" sldId="257"/>
            <ac:inkMk id="6" creationId="{EED42C70-826D-4C72-8949-5E667AD48CE6}"/>
          </ac:inkMkLst>
        </pc:inkChg>
        <pc:inkChg chg="add del mod">
          <ac:chgData name="Cathy Louage" userId="12a3bf65566188cb" providerId="LiveId" clId="{276E4F7D-5AAB-4F8B-99D2-3A1DC619EFA1}" dt="2020-04-22T14:40:07.819" v="3003" actId="9405"/>
          <ac:inkMkLst>
            <pc:docMk/>
            <pc:sldMk cId="356544274" sldId="257"/>
            <ac:inkMk id="7" creationId="{227D01D2-94C1-4C94-B40A-9C20E77A50B4}"/>
          </ac:inkMkLst>
        </pc:inkChg>
        <pc:inkChg chg="add del mod">
          <ac:chgData name="Cathy Louage" userId="12a3bf65566188cb" providerId="LiveId" clId="{276E4F7D-5AAB-4F8B-99D2-3A1DC619EFA1}" dt="2020-04-22T14:40:07.416" v="3002" actId="9405"/>
          <ac:inkMkLst>
            <pc:docMk/>
            <pc:sldMk cId="356544274" sldId="257"/>
            <ac:inkMk id="8" creationId="{71882D4B-789E-4B04-B3F2-83D69AD3347C}"/>
          </ac:inkMkLst>
        </pc:inkChg>
        <pc:inkChg chg="add del mod">
          <ac:chgData name="Cathy Louage" userId="12a3bf65566188cb" providerId="LiveId" clId="{276E4F7D-5AAB-4F8B-99D2-3A1DC619EFA1}" dt="2020-04-22T14:40:06.874" v="3001" actId="9405"/>
          <ac:inkMkLst>
            <pc:docMk/>
            <pc:sldMk cId="356544274" sldId="257"/>
            <ac:inkMk id="9" creationId="{FF08533F-E019-4871-8E69-1C3DA6BB53A7}"/>
          </ac:inkMkLst>
        </pc:inkChg>
        <pc:inkChg chg="add del mod">
          <ac:chgData name="Cathy Louage" userId="12a3bf65566188cb" providerId="LiveId" clId="{276E4F7D-5AAB-4F8B-99D2-3A1DC619EFA1}" dt="2020-04-22T14:40:06.088" v="3000" actId="9405"/>
          <ac:inkMkLst>
            <pc:docMk/>
            <pc:sldMk cId="356544274" sldId="257"/>
            <ac:inkMk id="10" creationId="{FFB4A351-05E7-403F-921B-CEE4C3299AB9}"/>
          </ac:inkMkLst>
        </pc:inkChg>
        <pc:inkChg chg="add del mod">
          <ac:chgData name="Cathy Louage" userId="12a3bf65566188cb" providerId="LiveId" clId="{276E4F7D-5AAB-4F8B-99D2-3A1DC619EFA1}" dt="2020-04-22T14:40:04.144" v="2999"/>
          <ac:inkMkLst>
            <pc:docMk/>
            <pc:sldMk cId="356544274" sldId="257"/>
            <ac:inkMk id="11" creationId="{0E7F75B9-9F05-4DE8-804A-E385B9A895A9}"/>
          </ac:inkMkLst>
        </pc:inkChg>
      </pc:sldChg>
      <pc:sldChg chg="modSp">
        <pc:chgData name="Cathy Louage" userId="12a3bf65566188cb" providerId="LiveId" clId="{276E4F7D-5AAB-4F8B-99D2-3A1DC619EFA1}" dt="2020-04-21T11:56:26.805" v="2879" actId="20577"/>
        <pc:sldMkLst>
          <pc:docMk/>
          <pc:sldMk cId="3904301123" sldId="258"/>
        </pc:sldMkLst>
        <pc:spChg chg="mod">
          <ac:chgData name="Cathy Louage" userId="12a3bf65566188cb" providerId="LiveId" clId="{276E4F7D-5AAB-4F8B-99D2-3A1DC619EFA1}" dt="2020-04-21T11:56:26.805" v="2879" actId="20577"/>
          <ac:spMkLst>
            <pc:docMk/>
            <pc:sldMk cId="3904301123" sldId="258"/>
            <ac:spMk id="4" creationId="{204CC891-5EBE-4046-80E0-286297AA7FC0}"/>
          </ac:spMkLst>
        </pc:spChg>
      </pc:sldChg>
      <pc:sldChg chg="addSp delSp modSp mod setBg">
        <pc:chgData name="Cathy Louage" userId="12a3bf65566188cb" providerId="LiveId" clId="{276E4F7D-5AAB-4F8B-99D2-3A1DC619EFA1}" dt="2020-04-21T11:33:19.531" v="2635" actId="1076"/>
        <pc:sldMkLst>
          <pc:docMk/>
          <pc:sldMk cId="3303562816" sldId="259"/>
        </pc:sldMkLst>
        <pc:spChg chg="mod">
          <ac:chgData name="Cathy Louage" userId="12a3bf65566188cb" providerId="LiveId" clId="{276E4F7D-5AAB-4F8B-99D2-3A1DC619EFA1}" dt="2020-04-20T11:03:11.187" v="375" actId="26606"/>
          <ac:spMkLst>
            <pc:docMk/>
            <pc:sldMk cId="3303562816" sldId="259"/>
            <ac:spMk id="2" creationId="{201801B6-55E6-4A5D-9F31-EAD12429C460}"/>
          </ac:spMkLst>
        </pc:spChg>
        <pc:spChg chg="mod">
          <ac:chgData name="Cathy Louage" userId="12a3bf65566188cb" providerId="LiveId" clId="{276E4F7D-5AAB-4F8B-99D2-3A1DC619EFA1}" dt="2020-04-20T11:03:11.187" v="375" actId="26606"/>
          <ac:spMkLst>
            <pc:docMk/>
            <pc:sldMk cId="3303562816" sldId="259"/>
            <ac:spMk id="3" creationId="{8608FC5F-D2AB-46FD-A1A2-C1DBA610E32F}"/>
          </ac:spMkLst>
        </pc:spChg>
        <pc:spChg chg="add del mod">
          <ac:chgData name="Cathy Louage" userId="12a3bf65566188cb" providerId="LiveId" clId="{276E4F7D-5AAB-4F8B-99D2-3A1DC619EFA1}" dt="2020-04-20T11:03:11.187" v="375" actId="26606"/>
          <ac:spMkLst>
            <pc:docMk/>
            <pc:sldMk cId="3303562816" sldId="259"/>
            <ac:spMk id="4" creationId="{1334B61F-ACAB-49FA-BD3A-2898B1D6D3A7}"/>
          </ac:spMkLst>
        </pc:spChg>
        <pc:spChg chg="add mod">
          <ac:chgData name="Cathy Louage" userId="12a3bf65566188cb" providerId="LiveId" clId="{276E4F7D-5AAB-4F8B-99D2-3A1DC619EFA1}" dt="2020-04-20T11:03:34.787" v="376"/>
          <ac:spMkLst>
            <pc:docMk/>
            <pc:sldMk cId="3303562816" sldId="259"/>
            <ac:spMk id="7" creationId="{1F01D522-8568-47FA-9F0F-A4B0EADE867F}"/>
          </ac:spMkLst>
        </pc:spChg>
        <pc:spChg chg="add del">
          <ac:chgData name="Cathy Louage" userId="12a3bf65566188cb" providerId="LiveId" clId="{276E4F7D-5AAB-4F8B-99D2-3A1DC619EFA1}" dt="2020-04-20T11:02:57.566" v="370" actId="26606"/>
          <ac:spMkLst>
            <pc:docMk/>
            <pc:sldMk cId="3303562816" sldId="259"/>
            <ac:spMk id="12" creationId="{0D57E7FA-E8FC-45AC-868F-CDC8144939D6}"/>
          </ac:spMkLst>
        </pc:spChg>
        <pc:spChg chg="add del">
          <ac:chgData name="Cathy Louage" userId="12a3bf65566188cb" providerId="LiveId" clId="{276E4F7D-5AAB-4F8B-99D2-3A1DC619EFA1}" dt="2020-04-20T11:02:57.566" v="370" actId="26606"/>
          <ac:spMkLst>
            <pc:docMk/>
            <pc:sldMk cId="3303562816" sldId="259"/>
            <ac:spMk id="14" creationId="{06DA9DF9-31F7-4056-B42E-878CC92417B8}"/>
          </ac:spMkLst>
        </pc:spChg>
        <pc:spChg chg="add del">
          <ac:chgData name="Cathy Louage" userId="12a3bf65566188cb" providerId="LiveId" clId="{276E4F7D-5AAB-4F8B-99D2-3A1DC619EFA1}" dt="2020-04-20T11:03:01.894" v="372" actId="26606"/>
          <ac:spMkLst>
            <pc:docMk/>
            <pc:sldMk cId="3303562816" sldId="259"/>
            <ac:spMk id="16" creationId="{52FFAF72-6204-4676-9C6F-9A4CC4D91805}"/>
          </ac:spMkLst>
        </pc:spChg>
        <pc:spChg chg="add del">
          <ac:chgData name="Cathy Louage" userId="12a3bf65566188cb" providerId="LiveId" clId="{276E4F7D-5AAB-4F8B-99D2-3A1DC619EFA1}" dt="2020-04-20T11:03:01.894" v="372" actId="26606"/>
          <ac:spMkLst>
            <pc:docMk/>
            <pc:sldMk cId="3303562816" sldId="259"/>
            <ac:spMk id="17" creationId="{0D57E7FA-E8FC-45AC-868F-CDC8144939D6}"/>
          </ac:spMkLst>
        </pc:spChg>
        <pc:spChg chg="add del">
          <ac:chgData name="Cathy Louage" userId="12a3bf65566188cb" providerId="LiveId" clId="{276E4F7D-5AAB-4F8B-99D2-3A1DC619EFA1}" dt="2020-04-20T11:03:01.894" v="372" actId="26606"/>
          <ac:spMkLst>
            <pc:docMk/>
            <pc:sldMk cId="3303562816" sldId="259"/>
            <ac:spMk id="18" creationId="{B7BD7FCF-A254-4A97-A15C-319B67622677}"/>
          </ac:spMkLst>
        </pc:spChg>
        <pc:spChg chg="add del">
          <ac:chgData name="Cathy Louage" userId="12a3bf65566188cb" providerId="LiveId" clId="{276E4F7D-5AAB-4F8B-99D2-3A1DC619EFA1}" dt="2020-04-20T11:03:11.171" v="374" actId="26606"/>
          <ac:spMkLst>
            <pc:docMk/>
            <pc:sldMk cId="3303562816" sldId="259"/>
            <ac:spMk id="20" creationId="{0D57E7FA-E8FC-45AC-868F-CDC8144939D6}"/>
          </ac:spMkLst>
        </pc:spChg>
        <pc:spChg chg="add del">
          <ac:chgData name="Cathy Louage" userId="12a3bf65566188cb" providerId="LiveId" clId="{276E4F7D-5AAB-4F8B-99D2-3A1DC619EFA1}" dt="2020-04-20T11:03:11.171" v="374" actId="26606"/>
          <ac:spMkLst>
            <pc:docMk/>
            <pc:sldMk cId="3303562816" sldId="259"/>
            <ac:spMk id="21" creationId="{BB3F6F06-A72D-4442-A031-E1D2004CB3F9}"/>
          </ac:spMkLst>
        </pc:spChg>
        <pc:spChg chg="add del">
          <ac:chgData name="Cathy Louage" userId="12a3bf65566188cb" providerId="LiveId" clId="{276E4F7D-5AAB-4F8B-99D2-3A1DC619EFA1}" dt="2020-04-20T11:03:11.171" v="374" actId="26606"/>
          <ac:spMkLst>
            <pc:docMk/>
            <pc:sldMk cId="3303562816" sldId="259"/>
            <ac:spMk id="22" creationId="{9CF7FE1C-8BC5-4B0C-A2BC-93AB72C90FDD}"/>
          </ac:spMkLst>
        </pc:spChg>
        <pc:spChg chg="add">
          <ac:chgData name="Cathy Louage" userId="12a3bf65566188cb" providerId="LiveId" clId="{276E4F7D-5AAB-4F8B-99D2-3A1DC619EFA1}" dt="2020-04-20T11:03:11.187" v="375" actId="26606"/>
          <ac:spMkLst>
            <pc:docMk/>
            <pc:sldMk cId="3303562816" sldId="259"/>
            <ac:spMk id="24" creationId="{0D57E7FA-E8FC-45AC-868F-CDC8144939D6}"/>
          </ac:spMkLst>
        </pc:spChg>
        <pc:spChg chg="add">
          <ac:chgData name="Cathy Louage" userId="12a3bf65566188cb" providerId="LiveId" clId="{276E4F7D-5AAB-4F8B-99D2-3A1DC619EFA1}" dt="2020-04-20T11:03:11.187" v="375" actId="26606"/>
          <ac:spMkLst>
            <pc:docMk/>
            <pc:sldMk cId="3303562816" sldId="259"/>
            <ac:spMk id="25" creationId="{9C867835-A917-4A2B-8424-3AFAF7436395}"/>
          </ac:spMkLst>
        </pc:spChg>
        <pc:spChg chg="add">
          <ac:chgData name="Cathy Louage" userId="12a3bf65566188cb" providerId="LiveId" clId="{276E4F7D-5AAB-4F8B-99D2-3A1DC619EFA1}" dt="2020-04-20T11:03:11.187" v="375" actId="26606"/>
          <ac:spMkLst>
            <pc:docMk/>
            <pc:sldMk cId="3303562816" sldId="259"/>
            <ac:spMk id="26" creationId="{EED8D03E-F375-4E67-B932-FF9B007BB420}"/>
          </ac:spMkLst>
        </pc:spChg>
        <pc:picChg chg="add mod">
          <ac:chgData name="Cathy Louage" userId="12a3bf65566188cb" providerId="LiveId" clId="{276E4F7D-5AAB-4F8B-99D2-3A1DC619EFA1}" dt="2020-04-21T11:33:19.531" v="2635" actId="1076"/>
          <ac:picMkLst>
            <pc:docMk/>
            <pc:sldMk cId="3303562816" sldId="259"/>
            <ac:picMk id="6" creationId="{8677EAC7-2CBA-40E6-A615-8C6B85E2A3A4}"/>
          </ac:picMkLst>
        </pc:picChg>
      </pc:sldChg>
      <pc:sldChg chg="addSp delSp modSp new addCm delCm modCm">
        <pc:chgData name="Cathy Louage" userId="12a3bf65566188cb" providerId="LiveId" clId="{276E4F7D-5AAB-4F8B-99D2-3A1DC619EFA1}" dt="2020-04-24T10:19:40.412" v="3035" actId="20577"/>
        <pc:sldMkLst>
          <pc:docMk/>
          <pc:sldMk cId="2070800722" sldId="260"/>
        </pc:sldMkLst>
        <pc:spChg chg="add mod">
          <ac:chgData name="Cathy Louage" userId="12a3bf65566188cb" providerId="LiveId" clId="{276E4F7D-5AAB-4F8B-99D2-3A1DC619EFA1}" dt="2020-04-20T11:16:01.655" v="452" actId="14100"/>
          <ac:spMkLst>
            <pc:docMk/>
            <pc:sldMk cId="2070800722" sldId="260"/>
            <ac:spMk id="2" creationId="{F2BF4490-7836-4EDF-AA0D-216B744F2EA0}"/>
          </ac:spMkLst>
        </pc:spChg>
        <pc:spChg chg="add del mod">
          <ac:chgData name="Cathy Louage" userId="12a3bf65566188cb" providerId="LiveId" clId="{276E4F7D-5AAB-4F8B-99D2-3A1DC619EFA1}" dt="2020-04-20T11:16:50.864" v="888"/>
          <ac:spMkLst>
            <pc:docMk/>
            <pc:sldMk cId="2070800722" sldId="260"/>
            <ac:spMk id="5" creationId="{EDD147F3-BEB3-4E5C-852F-F72EE07C17EE}"/>
          </ac:spMkLst>
        </pc:spChg>
        <pc:spChg chg="add del mod">
          <ac:chgData name="Cathy Louage" userId="12a3bf65566188cb" providerId="LiveId" clId="{276E4F7D-5AAB-4F8B-99D2-3A1DC619EFA1}" dt="2020-04-20T11:16:50.864" v="886"/>
          <ac:spMkLst>
            <pc:docMk/>
            <pc:sldMk cId="2070800722" sldId="260"/>
            <ac:spMk id="8" creationId="{C88CD613-ACD6-4F64-B9D1-320198A67A19}"/>
          </ac:spMkLst>
        </pc:spChg>
        <pc:spChg chg="add del">
          <ac:chgData name="Cathy Louage" userId="12a3bf65566188cb" providerId="LiveId" clId="{276E4F7D-5AAB-4F8B-99D2-3A1DC619EFA1}" dt="2020-04-20T11:22:06.349" v="890"/>
          <ac:spMkLst>
            <pc:docMk/>
            <pc:sldMk cId="2070800722" sldId="260"/>
            <ac:spMk id="9" creationId="{E41A89AD-8172-4CB8-ACDB-9E874FFEA3D6}"/>
          </ac:spMkLst>
        </pc:spChg>
        <pc:spChg chg="add del">
          <ac:chgData name="Cathy Louage" userId="12a3bf65566188cb" providerId="LiveId" clId="{276E4F7D-5AAB-4F8B-99D2-3A1DC619EFA1}" dt="2020-04-20T11:23:35.930" v="892"/>
          <ac:spMkLst>
            <pc:docMk/>
            <pc:sldMk cId="2070800722" sldId="260"/>
            <ac:spMk id="10" creationId="{59349B20-B27D-4D1D-8C83-846DD400A6C7}"/>
          </ac:spMkLst>
        </pc:spChg>
        <pc:spChg chg="add mod">
          <ac:chgData name="Cathy Louage" userId="12a3bf65566188cb" providerId="LiveId" clId="{276E4F7D-5AAB-4F8B-99D2-3A1DC619EFA1}" dt="2020-04-24T08:47:15.154" v="3034" actId="20577"/>
          <ac:spMkLst>
            <pc:docMk/>
            <pc:sldMk cId="2070800722" sldId="260"/>
            <ac:spMk id="11" creationId="{8C77928B-B681-404C-9E81-90BDBD461E1B}"/>
          </ac:spMkLst>
        </pc:spChg>
        <pc:spChg chg="add mod">
          <ac:chgData name="Cathy Louage" userId="12a3bf65566188cb" providerId="LiveId" clId="{276E4F7D-5AAB-4F8B-99D2-3A1DC619EFA1}" dt="2020-04-20T11:36:36.740" v="1317" actId="20577"/>
          <ac:spMkLst>
            <pc:docMk/>
            <pc:sldMk cId="2070800722" sldId="260"/>
            <ac:spMk id="12" creationId="{55FD7273-D665-4147-A4EE-C1AD11D8D114}"/>
          </ac:spMkLst>
        </pc:spChg>
        <pc:spChg chg="add mod">
          <ac:chgData name="Cathy Louage" userId="12a3bf65566188cb" providerId="LiveId" clId="{276E4F7D-5AAB-4F8B-99D2-3A1DC619EFA1}" dt="2020-04-21T11:13:55.203" v="2273" actId="20577"/>
          <ac:spMkLst>
            <pc:docMk/>
            <pc:sldMk cId="2070800722" sldId="260"/>
            <ac:spMk id="13" creationId="{1D7F7C8A-6AC3-476C-B2D3-CE7B30FC7BB4}"/>
          </ac:spMkLst>
        </pc:spChg>
        <pc:spChg chg="add mod">
          <ac:chgData name="Cathy Louage" userId="12a3bf65566188cb" providerId="LiveId" clId="{276E4F7D-5AAB-4F8B-99D2-3A1DC619EFA1}" dt="2020-04-21T11:14:18.787" v="2278" actId="20577"/>
          <ac:spMkLst>
            <pc:docMk/>
            <pc:sldMk cId="2070800722" sldId="260"/>
            <ac:spMk id="14" creationId="{3702A725-AE2D-49D5-B8E2-1FCA74B9E291}"/>
          </ac:spMkLst>
        </pc:spChg>
        <pc:spChg chg="add mod">
          <ac:chgData name="Cathy Louage" userId="12a3bf65566188cb" providerId="LiveId" clId="{276E4F7D-5AAB-4F8B-99D2-3A1DC619EFA1}" dt="2020-04-22T14:40:09.467" v="3008" actId="20577"/>
          <ac:spMkLst>
            <pc:docMk/>
            <pc:sldMk cId="2070800722" sldId="260"/>
            <ac:spMk id="15" creationId="{76F29D1F-E366-4860-8213-097F41EAEBAC}"/>
          </ac:spMkLst>
        </pc:spChg>
        <pc:spChg chg="add mod">
          <ac:chgData name="Cathy Louage" userId="12a3bf65566188cb" providerId="LiveId" clId="{276E4F7D-5AAB-4F8B-99D2-3A1DC619EFA1}" dt="2020-04-21T11:09:11.288" v="2118" actId="14100"/>
          <ac:spMkLst>
            <pc:docMk/>
            <pc:sldMk cId="2070800722" sldId="260"/>
            <ac:spMk id="16" creationId="{C20376D2-B6E0-463E-BE53-72FD5AF49D17}"/>
          </ac:spMkLst>
        </pc:spChg>
        <pc:spChg chg="add mod">
          <ac:chgData name="Cathy Louage" userId="12a3bf65566188cb" providerId="LiveId" clId="{276E4F7D-5AAB-4F8B-99D2-3A1DC619EFA1}" dt="2020-04-21T12:00:02.063" v="2893" actId="1076"/>
          <ac:spMkLst>
            <pc:docMk/>
            <pc:sldMk cId="2070800722" sldId="260"/>
            <ac:spMk id="17" creationId="{6CFAC1DA-1A7A-4624-BA6E-A6EAB0AB8738}"/>
          </ac:spMkLst>
        </pc:spChg>
        <pc:spChg chg="add mod">
          <ac:chgData name="Cathy Louage" userId="12a3bf65566188cb" providerId="LiveId" clId="{276E4F7D-5AAB-4F8B-99D2-3A1DC619EFA1}" dt="2020-04-21T12:00:13.436" v="2894" actId="1076"/>
          <ac:spMkLst>
            <pc:docMk/>
            <pc:sldMk cId="2070800722" sldId="260"/>
            <ac:spMk id="18" creationId="{D42BA3CE-77FD-406F-AA0A-B1FE9AE344CD}"/>
          </ac:spMkLst>
        </pc:spChg>
        <pc:spChg chg="add mod">
          <ac:chgData name="Cathy Louage" userId="12a3bf65566188cb" providerId="LiveId" clId="{276E4F7D-5AAB-4F8B-99D2-3A1DC619EFA1}" dt="2020-04-24T10:19:40.412" v="3035" actId="20577"/>
          <ac:spMkLst>
            <pc:docMk/>
            <pc:sldMk cId="2070800722" sldId="260"/>
            <ac:spMk id="19" creationId="{2F4F14B4-9866-43DD-9B46-BA1E468253A5}"/>
          </ac:spMkLst>
        </pc:spChg>
        <pc:picChg chg="add mod">
          <ac:chgData name="Cathy Louage" userId="12a3bf65566188cb" providerId="LiveId" clId="{276E4F7D-5AAB-4F8B-99D2-3A1DC619EFA1}" dt="2020-04-21T11:59:43.044" v="2891" actId="1076"/>
          <ac:picMkLst>
            <pc:docMk/>
            <pc:sldMk cId="2070800722" sldId="260"/>
            <ac:picMk id="4" creationId="{0C1FF7A7-3722-4E2D-9E80-F783758429B2}"/>
          </ac:picMkLst>
        </pc:picChg>
        <pc:picChg chg="add mod">
          <ac:chgData name="Cathy Louage" userId="12a3bf65566188cb" providerId="LiveId" clId="{276E4F7D-5AAB-4F8B-99D2-3A1DC619EFA1}" dt="2020-04-21T11:59:45.777" v="2892" actId="1076"/>
          <ac:picMkLst>
            <pc:docMk/>
            <pc:sldMk cId="2070800722" sldId="260"/>
            <ac:picMk id="7" creationId="{59931B69-7245-42BF-9189-70917527003E}"/>
          </ac:picMkLst>
        </pc:picChg>
      </pc:sldChg>
      <pc:sldChg chg="addSp modSp new">
        <pc:chgData name="Cathy Louage" userId="12a3bf65566188cb" providerId="LiveId" clId="{276E4F7D-5AAB-4F8B-99D2-3A1DC619EFA1}" dt="2020-04-24T10:21:46.516" v="3117" actId="20577"/>
        <pc:sldMkLst>
          <pc:docMk/>
          <pc:sldMk cId="2495058752" sldId="261"/>
        </pc:sldMkLst>
        <pc:spChg chg="add mod">
          <ac:chgData name="Cathy Louage" userId="12a3bf65566188cb" providerId="LiveId" clId="{276E4F7D-5AAB-4F8B-99D2-3A1DC619EFA1}" dt="2020-04-24T10:21:46.516" v="3117" actId="20577"/>
          <ac:spMkLst>
            <pc:docMk/>
            <pc:sldMk cId="2495058752" sldId="261"/>
            <ac:spMk id="2" creationId="{0732974B-7C0B-4F6C-B10D-091F72BFF074}"/>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Graphic 1" descr="Tag=AccentColor&#10;Flavor=Light&#10;Target=Fill">
            <a:extLst>
              <a:ext uri="{FF2B5EF4-FFF2-40B4-BE49-F238E27FC236}">
                <a16:creationId xmlns:a16="http://schemas.microsoft.com/office/drawing/2014/main" id="{0D57E7FA-E8FC-45AC-868F-CDC8144939D6}"/>
              </a:ext>
            </a:extLst>
          </p:cNvPr>
          <p:cNvSpPr/>
          <p:nvPr/>
        </p:nvSpPr>
        <p:spPr>
          <a:xfrm rot="10800000" flipV="1">
            <a:off x="2599854" y="527562"/>
            <a:ext cx="6992292" cy="5102484"/>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807094A5-EB6F-441D-88F8-CD7A30C84707}"/>
              </a:ext>
            </a:extLst>
          </p:cNvPr>
          <p:cNvSpPr>
            <a:spLocks noGrp="1"/>
          </p:cNvSpPr>
          <p:nvPr>
            <p:ph type="ctrTitle"/>
          </p:nvPr>
        </p:nvSpPr>
        <p:spPr>
          <a:xfrm>
            <a:off x="1508760" y="1591056"/>
            <a:ext cx="5705856" cy="3264408"/>
          </a:xfrm>
        </p:spPr>
        <p:txBody>
          <a:bodyPr anchor="b">
            <a:normAutofit/>
          </a:bodyPr>
          <a:lstStyle>
            <a:lvl1pPr algn="l">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1C7CE1E3-3929-42A6-81B7-056BD88EF353}"/>
              </a:ext>
            </a:extLst>
          </p:cNvPr>
          <p:cNvSpPr>
            <a:spLocks noGrp="1"/>
          </p:cNvSpPr>
          <p:nvPr>
            <p:ph type="subTitle" idx="1"/>
          </p:nvPr>
        </p:nvSpPr>
        <p:spPr>
          <a:xfrm>
            <a:off x="1524000" y="4928616"/>
            <a:ext cx="5705856" cy="996696"/>
          </a:xfrm>
        </p:spPr>
        <p:txBody>
          <a:bodyPr/>
          <a:lstStyle>
            <a:lvl1pPr marL="0" indent="0" algn="l">
              <a:buNone/>
              <a:defRPr sz="2400" cap="all"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5CE951E3-0794-422C-AF76-0AD4A7FB19EB}"/>
              </a:ext>
            </a:extLst>
          </p:cNvPr>
          <p:cNvSpPr>
            <a:spLocks noGrp="1"/>
          </p:cNvSpPr>
          <p:nvPr>
            <p:ph type="dt" sz="half" idx="10"/>
          </p:nvPr>
        </p:nvSpPr>
        <p:spPr/>
        <p:txBody>
          <a:bodyPr/>
          <a:lstStyle/>
          <a:p>
            <a:fld id="{3C04E684-10F4-4CC3-A0B9-F03AA7BE37CF}" type="datetimeFigureOut">
              <a:rPr lang="en-US" smtClean="0"/>
              <a:t>4/24/2020</a:t>
            </a:fld>
            <a:endParaRPr lang="en-US"/>
          </a:p>
        </p:txBody>
      </p:sp>
      <p:sp>
        <p:nvSpPr>
          <p:cNvPr id="5" name="Footer Placeholder 4">
            <a:extLst>
              <a:ext uri="{FF2B5EF4-FFF2-40B4-BE49-F238E27FC236}">
                <a16:creationId xmlns:a16="http://schemas.microsoft.com/office/drawing/2014/main" id="{114EBFA8-0291-4D77-A9D9-B17FC2382A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57AC4D4-C4EE-4624-A329-C608A1D5AFE1}"/>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9022529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Freeform: Shape 6" descr="Tag=AccentColor&#10;Flavor=Light&#10;Target=Fill">
            <a:extLst>
              <a:ext uri="{FF2B5EF4-FFF2-40B4-BE49-F238E27FC236}">
                <a16:creationId xmlns:a16="http://schemas.microsoft.com/office/drawing/2014/main" id="{13B7BB51-92B8-4089-8DAB-1202A4D1C6A3}"/>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26030E26-A86A-417A-AA64-699AA8DD3DA5}"/>
              </a:ext>
            </a:extLst>
          </p:cNvPr>
          <p:cNvSpPr>
            <a:spLocks noGrp="1"/>
          </p:cNvSpPr>
          <p:nvPr>
            <p:ph type="title"/>
          </p:nvPr>
        </p:nvSpPr>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D19CF97E-0E6E-41E9-B75B-0371E744D1E8}"/>
              </a:ext>
            </a:extLst>
          </p:cNvPr>
          <p:cNvSpPr>
            <a:spLocks noGrp="1"/>
          </p:cNvSpPr>
          <p:nvPr>
            <p:ph idx="1"/>
          </p:nvPr>
        </p:nvSpPr>
        <p:spPr>
          <a:xfrm>
            <a:off x="838200" y="2011680"/>
            <a:ext cx="1051560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0BAE770-8363-44CD-8A22-AB26C5C5361B}"/>
              </a:ext>
            </a:extLst>
          </p:cNvPr>
          <p:cNvSpPr>
            <a:spLocks noGrp="1"/>
          </p:cNvSpPr>
          <p:nvPr>
            <p:ph type="dt" sz="half" idx="10"/>
          </p:nvPr>
        </p:nvSpPr>
        <p:spPr/>
        <p:txBody>
          <a:bodyPr/>
          <a:lstStyle/>
          <a:p>
            <a:fld id="{3C04E684-10F4-4CC3-A0B9-F03AA7BE37CF}" type="datetimeFigureOut">
              <a:rPr lang="en-US" smtClean="0"/>
              <a:t>4/24/2020</a:t>
            </a:fld>
            <a:endParaRPr lang="en-US"/>
          </a:p>
        </p:txBody>
      </p:sp>
      <p:sp>
        <p:nvSpPr>
          <p:cNvPr id="5" name="Footer Placeholder 4">
            <a:extLst>
              <a:ext uri="{FF2B5EF4-FFF2-40B4-BE49-F238E27FC236}">
                <a16:creationId xmlns:a16="http://schemas.microsoft.com/office/drawing/2014/main" id="{36E618F2-3B8E-4449-91E7-F8AA4960938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63428F0-E5C2-42A1-AB2F-1A19FFAD19CF}"/>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1552067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Graphic 9" descr="Tag=AccentColor&#10;Flavor=Light&#10;Target=Fill">
            <a:extLst>
              <a:ext uri="{FF2B5EF4-FFF2-40B4-BE49-F238E27FC236}">
                <a16:creationId xmlns:a16="http://schemas.microsoft.com/office/drawing/2014/main" id="{DB2CE8D6-5B4E-4EBE-9ED5-A1DA7E2A5CDA}"/>
              </a:ext>
            </a:extLst>
          </p:cNvPr>
          <p:cNvSpPr/>
          <p:nvPr/>
        </p:nvSpPr>
        <p:spPr>
          <a:xfrm>
            <a:off x="7209816" y="0"/>
            <a:ext cx="4143984" cy="5747660"/>
          </a:xfrm>
          <a:custGeom>
            <a:avLst/>
            <a:gdLst>
              <a:gd name="connsiteX0" fmla="*/ 0 w 3843750"/>
              <a:gd name="connsiteY0" fmla="*/ 346 h 5956080"/>
              <a:gd name="connsiteX1" fmla="*/ 72373 w 3843750"/>
              <a:gd name="connsiteY1" fmla="*/ 2447534 h 5956080"/>
              <a:gd name="connsiteX2" fmla="*/ 145093 w 3843750"/>
              <a:gd name="connsiteY2" fmla="*/ 3878724 h 5956080"/>
              <a:gd name="connsiteX3" fmla="*/ 237897 w 3843750"/>
              <a:gd name="connsiteY3" fmla="*/ 4208041 h 5956080"/>
              <a:gd name="connsiteX4" fmla="*/ 281875 w 3843750"/>
              <a:gd name="connsiteY4" fmla="*/ 4677601 h 5956080"/>
              <a:gd name="connsiteX5" fmla="*/ 360135 w 3843750"/>
              <a:gd name="connsiteY5" fmla="*/ 5287407 h 5956080"/>
              <a:gd name="connsiteX6" fmla="*/ 414155 w 3843750"/>
              <a:gd name="connsiteY6" fmla="*/ 5817914 h 5956080"/>
              <a:gd name="connsiteX7" fmla="*/ 681487 w 3843750"/>
              <a:gd name="connsiteY7" fmla="*/ 5914873 h 5956080"/>
              <a:gd name="connsiteX8" fmla="*/ 892373 w 3843750"/>
              <a:gd name="connsiteY8" fmla="*/ 5605295 h 5956080"/>
              <a:gd name="connsiteX9" fmla="*/ 1027770 w 3843750"/>
              <a:gd name="connsiteY9" fmla="*/ 5804063 h 5956080"/>
              <a:gd name="connsiteX10" fmla="*/ 1200566 w 3843750"/>
              <a:gd name="connsiteY10" fmla="*/ 5527036 h 5956080"/>
              <a:gd name="connsiteX11" fmla="*/ 1348083 w 3843750"/>
              <a:gd name="connsiteY11" fmla="*/ 5363590 h 5956080"/>
              <a:gd name="connsiteX12" fmla="*/ 1425997 w 3843750"/>
              <a:gd name="connsiteY12" fmla="*/ 4800532 h 5956080"/>
              <a:gd name="connsiteX13" fmla="*/ 1517416 w 3843750"/>
              <a:gd name="connsiteY13" fmla="*/ 4640549 h 5956080"/>
              <a:gd name="connsiteX14" fmla="*/ 1569705 w 3843750"/>
              <a:gd name="connsiteY14" fmla="*/ 4803995 h 5956080"/>
              <a:gd name="connsiteX15" fmla="*/ 1530921 w 3843750"/>
              <a:gd name="connsiteY15" fmla="*/ 5433885 h 5956080"/>
              <a:gd name="connsiteX16" fmla="*/ 1614721 w 3843750"/>
              <a:gd name="connsiteY16" fmla="*/ 5319957 h 5956080"/>
              <a:gd name="connsiteX17" fmla="*/ 1800676 w 3843750"/>
              <a:gd name="connsiteY17" fmla="*/ 4608691 h 5956080"/>
              <a:gd name="connsiteX18" fmla="*/ 1918759 w 3843750"/>
              <a:gd name="connsiteY18" fmla="*/ 4486799 h 5956080"/>
              <a:gd name="connsiteX19" fmla="*/ 2009139 w 3843750"/>
              <a:gd name="connsiteY19" fmla="*/ 4715000 h 5956080"/>
              <a:gd name="connsiteX20" fmla="*/ 2135532 w 3843750"/>
              <a:gd name="connsiteY20" fmla="*/ 5321689 h 5956080"/>
              <a:gd name="connsiteX21" fmla="*/ 2209291 w 3843750"/>
              <a:gd name="connsiteY21" fmla="*/ 5028733 h 5956080"/>
              <a:gd name="connsiteX22" fmla="*/ 2501208 w 3843750"/>
              <a:gd name="connsiteY22" fmla="*/ 4457711 h 5956080"/>
              <a:gd name="connsiteX23" fmla="*/ 2695127 w 3843750"/>
              <a:gd name="connsiteY23" fmla="*/ 4973674 h 5956080"/>
              <a:gd name="connsiteX24" fmla="*/ 2825329 w 3843750"/>
              <a:gd name="connsiteY24" fmla="*/ 4563328 h 5956080"/>
              <a:gd name="connsiteX25" fmla="*/ 2904628 w 3843750"/>
              <a:gd name="connsiteY25" fmla="*/ 4466368 h 5956080"/>
              <a:gd name="connsiteX26" fmla="*/ 2922635 w 3843750"/>
              <a:gd name="connsiteY26" fmla="*/ 4519696 h 5956080"/>
              <a:gd name="connsiteX27" fmla="*/ 3089544 w 3843750"/>
              <a:gd name="connsiteY27" fmla="*/ 3606545 h 5956080"/>
              <a:gd name="connsiteX28" fmla="*/ 3150490 w 3843750"/>
              <a:gd name="connsiteY28" fmla="*/ 3989882 h 5956080"/>
              <a:gd name="connsiteX29" fmla="*/ 3755448 w 3843750"/>
              <a:gd name="connsiteY29" fmla="*/ 1538193 h 5956080"/>
              <a:gd name="connsiteX30" fmla="*/ 3850330 w 3843750"/>
              <a:gd name="connsiteY30" fmla="*/ 0 h 5956080"/>
              <a:gd name="connsiteX31" fmla="*/ 0 w 3843750"/>
              <a:gd name="connsiteY31" fmla="*/ 0 h 5956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843750" h="5956080">
                <a:moveTo>
                  <a:pt x="0" y="346"/>
                </a:moveTo>
                <a:cubicBezTo>
                  <a:pt x="12120" y="1234155"/>
                  <a:pt x="72720" y="2447534"/>
                  <a:pt x="72373" y="2447534"/>
                </a:cubicBezTo>
                <a:cubicBezTo>
                  <a:pt x="72720" y="2449265"/>
                  <a:pt x="114274" y="3641520"/>
                  <a:pt x="145093" y="3878724"/>
                </a:cubicBezTo>
                <a:cubicBezTo>
                  <a:pt x="176258" y="4119392"/>
                  <a:pt x="210194" y="3969797"/>
                  <a:pt x="237897" y="4208041"/>
                </a:cubicBezTo>
                <a:cubicBezTo>
                  <a:pt x="250017" y="4367677"/>
                  <a:pt x="237204" y="4527661"/>
                  <a:pt x="281875" y="4677601"/>
                </a:cubicBezTo>
                <a:cubicBezTo>
                  <a:pt x="278758" y="4908226"/>
                  <a:pt x="338319" y="5059552"/>
                  <a:pt x="360135" y="5287407"/>
                </a:cubicBezTo>
                <a:cubicBezTo>
                  <a:pt x="370177" y="5468860"/>
                  <a:pt x="348015" y="5649274"/>
                  <a:pt x="414155" y="5817914"/>
                </a:cubicBezTo>
                <a:cubicBezTo>
                  <a:pt x="467137" y="5947770"/>
                  <a:pt x="534662" y="6049578"/>
                  <a:pt x="681487" y="5914873"/>
                </a:cubicBezTo>
                <a:cubicBezTo>
                  <a:pt x="680448" y="5747964"/>
                  <a:pt x="925963" y="5772897"/>
                  <a:pt x="892373" y="5605295"/>
                </a:cubicBezTo>
                <a:cubicBezTo>
                  <a:pt x="1003184" y="5641309"/>
                  <a:pt x="945009" y="5759046"/>
                  <a:pt x="1027770" y="5804063"/>
                </a:cubicBezTo>
                <a:cubicBezTo>
                  <a:pt x="1099105" y="5719915"/>
                  <a:pt x="1051664" y="5551968"/>
                  <a:pt x="1200566" y="5527036"/>
                </a:cubicBezTo>
                <a:cubicBezTo>
                  <a:pt x="1352931" y="5564088"/>
                  <a:pt x="1336655" y="5453970"/>
                  <a:pt x="1348083" y="5363590"/>
                </a:cubicBezTo>
                <a:cubicBezTo>
                  <a:pt x="1370938" y="5149586"/>
                  <a:pt x="1389291" y="5009687"/>
                  <a:pt x="1425997" y="4800532"/>
                </a:cubicBezTo>
                <a:cubicBezTo>
                  <a:pt x="1436385" y="4748243"/>
                  <a:pt x="1415608" y="4628775"/>
                  <a:pt x="1517416" y="4640549"/>
                </a:cubicBezTo>
                <a:cubicBezTo>
                  <a:pt x="1596022" y="4651976"/>
                  <a:pt x="1566242" y="4746512"/>
                  <a:pt x="1569705" y="4803995"/>
                </a:cubicBezTo>
                <a:cubicBezTo>
                  <a:pt x="1600177" y="5128809"/>
                  <a:pt x="1532998" y="5109763"/>
                  <a:pt x="1530921" y="5433885"/>
                </a:cubicBezTo>
                <a:cubicBezTo>
                  <a:pt x="1530574" y="5446697"/>
                  <a:pt x="1580786" y="5458125"/>
                  <a:pt x="1614721" y="5319957"/>
                </a:cubicBezTo>
                <a:cubicBezTo>
                  <a:pt x="1681208" y="5047432"/>
                  <a:pt x="1760507" y="4832736"/>
                  <a:pt x="1800676" y="4608691"/>
                </a:cubicBezTo>
                <a:cubicBezTo>
                  <a:pt x="1848463" y="4656824"/>
                  <a:pt x="1889671" y="4439704"/>
                  <a:pt x="1918759" y="4486799"/>
                </a:cubicBezTo>
                <a:cubicBezTo>
                  <a:pt x="1932264" y="4566098"/>
                  <a:pt x="1956503" y="4642626"/>
                  <a:pt x="2009139" y="4715000"/>
                </a:cubicBezTo>
                <a:cubicBezTo>
                  <a:pt x="2054502" y="4933851"/>
                  <a:pt x="2004983" y="5137812"/>
                  <a:pt x="2135532" y="5321689"/>
                </a:cubicBezTo>
                <a:cubicBezTo>
                  <a:pt x="2135532" y="5321689"/>
                  <a:pt x="2137610" y="5265245"/>
                  <a:pt x="2209291" y="5028733"/>
                </a:cubicBezTo>
                <a:cubicBezTo>
                  <a:pt x="2267120" y="4838277"/>
                  <a:pt x="2341225" y="4936622"/>
                  <a:pt x="2501208" y="4457711"/>
                </a:cubicBezTo>
                <a:cubicBezTo>
                  <a:pt x="2545186" y="4641934"/>
                  <a:pt x="2446495" y="4877753"/>
                  <a:pt x="2695127" y="4973674"/>
                </a:cubicBezTo>
                <a:cubicBezTo>
                  <a:pt x="2743260" y="4833775"/>
                  <a:pt x="2706208" y="4662365"/>
                  <a:pt x="2825329" y="4563328"/>
                </a:cubicBezTo>
                <a:cubicBezTo>
                  <a:pt x="2859958" y="4534586"/>
                  <a:pt x="2884890" y="4501689"/>
                  <a:pt x="2904628" y="4466368"/>
                </a:cubicBezTo>
                <a:cubicBezTo>
                  <a:pt x="2910515" y="4484375"/>
                  <a:pt x="2916749" y="4503074"/>
                  <a:pt x="2922635" y="4519696"/>
                </a:cubicBezTo>
                <a:cubicBezTo>
                  <a:pt x="2946529" y="4491647"/>
                  <a:pt x="3082618" y="3784882"/>
                  <a:pt x="3089544" y="3606545"/>
                </a:cubicBezTo>
                <a:cubicBezTo>
                  <a:pt x="3124172" y="3733285"/>
                  <a:pt x="3150490" y="3989882"/>
                  <a:pt x="3150490" y="3989882"/>
                </a:cubicBezTo>
                <a:cubicBezTo>
                  <a:pt x="3150490" y="3989882"/>
                  <a:pt x="3300085" y="3936900"/>
                  <a:pt x="3755448" y="1538193"/>
                </a:cubicBezTo>
                <a:cubicBezTo>
                  <a:pt x="3791461" y="1348775"/>
                  <a:pt x="3824704" y="697762"/>
                  <a:pt x="3850330" y="0"/>
                </a:cubicBezTo>
                <a:lnTo>
                  <a:pt x="0" y="0"/>
                </a:lnTo>
                <a:close/>
              </a:path>
            </a:pathLst>
          </a:custGeom>
          <a:solidFill>
            <a:schemeClr val="accent1">
              <a:alpha val="20000"/>
            </a:schemeClr>
          </a:solidFill>
          <a:ln w="32707"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64AD5705-B027-4C44-B38A-60296E29EB12}"/>
              </a:ext>
            </a:extLst>
          </p:cNvPr>
          <p:cNvSpPr>
            <a:spLocks noGrp="1"/>
          </p:cNvSpPr>
          <p:nvPr>
            <p:ph type="title"/>
          </p:nvPr>
        </p:nvSpPr>
        <p:spPr>
          <a:xfrm>
            <a:off x="831850" y="1078991"/>
            <a:ext cx="5266944" cy="3136392"/>
          </a:xfrm>
        </p:spPr>
        <p:txBody>
          <a:bodyPr anchor="b">
            <a:normAutofit/>
          </a:bodyPr>
          <a:lstStyle>
            <a:lvl1pPr>
              <a:defRPr sz="4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8BBAC4-9088-44CF-BA2D-B8DD24FB5274}"/>
              </a:ext>
            </a:extLst>
          </p:cNvPr>
          <p:cNvSpPr>
            <a:spLocks noGrp="1"/>
          </p:cNvSpPr>
          <p:nvPr>
            <p:ph type="body" idx="1"/>
          </p:nvPr>
        </p:nvSpPr>
        <p:spPr>
          <a:xfrm>
            <a:off x="831850" y="4279392"/>
            <a:ext cx="5266944" cy="1500187"/>
          </a:xfrm>
        </p:spPr>
        <p:txBody>
          <a:bodyPr/>
          <a:lstStyle>
            <a:lvl1pPr marL="0" indent="0">
              <a:buNone/>
              <a:defRPr sz="2400" cap="all"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793FB3F-D2A6-4919-B57B-C08861D46303}"/>
              </a:ext>
            </a:extLst>
          </p:cNvPr>
          <p:cNvSpPr>
            <a:spLocks noGrp="1"/>
          </p:cNvSpPr>
          <p:nvPr>
            <p:ph type="dt" sz="half" idx="10"/>
          </p:nvPr>
        </p:nvSpPr>
        <p:spPr/>
        <p:txBody>
          <a:bodyPr/>
          <a:lstStyle/>
          <a:p>
            <a:fld id="{3C04E684-10F4-4CC3-A0B9-F03AA7BE37CF}" type="datetimeFigureOut">
              <a:rPr lang="en-US" smtClean="0"/>
              <a:t>4/24/2020</a:t>
            </a:fld>
            <a:endParaRPr lang="en-US"/>
          </a:p>
        </p:txBody>
      </p:sp>
      <p:sp>
        <p:nvSpPr>
          <p:cNvPr id="5" name="Footer Placeholder 4">
            <a:extLst>
              <a:ext uri="{FF2B5EF4-FFF2-40B4-BE49-F238E27FC236}">
                <a16:creationId xmlns:a16="http://schemas.microsoft.com/office/drawing/2014/main" id="{989049E0-6BE5-43FA-A4D4-ACAFC871A79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DF8C28D-1479-4F15-B906-0AEBBCCA8CF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330412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FD51F360-8860-4FB5-A0A5-773473DD8B39}"/>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D2A77EC9-372A-4ECA-9088-780532AF057F}"/>
              </a:ext>
            </a:extLst>
          </p:cNvPr>
          <p:cNvSpPr>
            <a:spLocks noGrp="1"/>
          </p:cNvSpPr>
          <p:nvPr>
            <p:ph type="title"/>
          </p:nvPr>
        </p:nvSpPr>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C882CE-1B27-414A-9B06-AA5D2DB683BA}"/>
              </a:ext>
            </a:extLst>
          </p:cNvPr>
          <p:cNvSpPr>
            <a:spLocks noGrp="1"/>
          </p:cNvSpPr>
          <p:nvPr>
            <p:ph sz="half" idx="1"/>
          </p:nvPr>
        </p:nvSpPr>
        <p:spPr>
          <a:xfrm>
            <a:off x="838200"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A0397E60-5D92-4530-96D1-FC09AF3C2742}"/>
              </a:ext>
            </a:extLst>
          </p:cNvPr>
          <p:cNvSpPr>
            <a:spLocks noGrp="1"/>
          </p:cNvSpPr>
          <p:nvPr>
            <p:ph sz="half" idx="2"/>
          </p:nvPr>
        </p:nvSpPr>
        <p:spPr>
          <a:xfrm>
            <a:off x="6419088"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034240FE-0C6A-47E9-9B0A-7B3C60877372}"/>
              </a:ext>
            </a:extLst>
          </p:cNvPr>
          <p:cNvSpPr>
            <a:spLocks noGrp="1"/>
          </p:cNvSpPr>
          <p:nvPr>
            <p:ph type="dt" sz="half" idx="10"/>
          </p:nvPr>
        </p:nvSpPr>
        <p:spPr/>
        <p:txBody>
          <a:bodyPr/>
          <a:lstStyle/>
          <a:p>
            <a:fld id="{3C04E684-10F4-4CC3-A0B9-F03AA7BE37CF}" type="datetimeFigureOut">
              <a:rPr lang="en-US" smtClean="0"/>
              <a:t>4/24/2020</a:t>
            </a:fld>
            <a:endParaRPr lang="en-US"/>
          </a:p>
        </p:txBody>
      </p:sp>
      <p:sp>
        <p:nvSpPr>
          <p:cNvPr id="6" name="Footer Placeholder 5">
            <a:extLst>
              <a:ext uri="{FF2B5EF4-FFF2-40B4-BE49-F238E27FC236}">
                <a16:creationId xmlns:a16="http://schemas.microsoft.com/office/drawing/2014/main" id="{8671AE1B-BB18-4C7E-AA77-3A4D401A5F3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6FA7B1D-FEDD-4E29-A352-29E5F498B323}"/>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42790327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Shape 9" descr="Tag=AccentColor&#10;Flavor=Light&#10;Target=Fill">
            <a:extLst>
              <a:ext uri="{FF2B5EF4-FFF2-40B4-BE49-F238E27FC236}">
                <a16:creationId xmlns:a16="http://schemas.microsoft.com/office/drawing/2014/main" id="{527D753D-3426-457C-9082-B92894509EC0}"/>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164D2B94-0682-4185-BCE3-89AF214A4FA8}"/>
              </a:ext>
            </a:extLst>
          </p:cNvPr>
          <p:cNvSpPr>
            <a:spLocks noGrp="1"/>
          </p:cNvSpPr>
          <p:nvPr>
            <p:ph type="title"/>
          </p:nvPr>
        </p:nvSpPr>
        <p:spPr>
          <a:xfrm>
            <a:off x="839788" y="365125"/>
            <a:ext cx="10515600" cy="1325563"/>
          </a:xfrm>
        </p:spPr>
        <p:txBody>
          <a:bodyPr>
            <a:normAutofit/>
          </a:bodyPr>
          <a:lstStyle>
            <a:lvl1pPr>
              <a:defRPr sz="4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D65C47E-B85E-4B3E-A669-DEEC7F5DF2FB}"/>
              </a:ext>
            </a:extLst>
          </p:cNvPr>
          <p:cNvSpPr>
            <a:spLocks noGrp="1"/>
          </p:cNvSpPr>
          <p:nvPr>
            <p:ph type="body" idx="1"/>
          </p:nvPr>
        </p:nvSpPr>
        <p:spPr>
          <a:xfrm>
            <a:off x="839788" y="2011680"/>
            <a:ext cx="49377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324517F-FE8C-49AD-9A52-0F4301052699}"/>
              </a:ext>
            </a:extLst>
          </p:cNvPr>
          <p:cNvSpPr>
            <a:spLocks noGrp="1"/>
          </p:cNvSpPr>
          <p:nvPr>
            <p:ph sz="half" idx="2"/>
          </p:nvPr>
        </p:nvSpPr>
        <p:spPr>
          <a:xfrm>
            <a:off x="839788" y="3127248"/>
            <a:ext cx="4937760" cy="3063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80C73EC-7117-4DC2-9075-14102F2E282B}"/>
              </a:ext>
            </a:extLst>
          </p:cNvPr>
          <p:cNvSpPr>
            <a:spLocks noGrp="1"/>
          </p:cNvSpPr>
          <p:nvPr>
            <p:ph type="body" sz="quarter" idx="3"/>
          </p:nvPr>
        </p:nvSpPr>
        <p:spPr>
          <a:xfrm>
            <a:off x="6419088" y="2011680"/>
            <a:ext cx="49377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D9A323-865B-4177-8F98-9BA304E022E0}"/>
              </a:ext>
            </a:extLst>
          </p:cNvPr>
          <p:cNvSpPr>
            <a:spLocks noGrp="1"/>
          </p:cNvSpPr>
          <p:nvPr>
            <p:ph sz="quarter" idx="4"/>
          </p:nvPr>
        </p:nvSpPr>
        <p:spPr>
          <a:xfrm>
            <a:off x="6419088" y="3127248"/>
            <a:ext cx="4937760" cy="3063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AA4E5D6-7075-4584-BD43-D966F0B58E6D}"/>
              </a:ext>
            </a:extLst>
          </p:cNvPr>
          <p:cNvSpPr>
            <a:spLocks noGrp="1"/>
          </p:cNvSpPr>
          <p:nvPr>
            <p:ph type="dt" sz="half" idx="10"/>
          </p:nvPr>
        </p:nvSpPr>
        <p:spPr/>
        <p:txBody>
          <a:bodyPr/>
          <a:lstStyle/>
          <a:p>
            <a:fld id="{3C04E684-10F4-4CC3-A0B9-F03AA7BE37CF}" type="datetimeFigureOut">
              <a:rPr lang="en-US" smtClean="0"/>
              <a:t>4/24/2020</a:t>
            </a:fld>
            <a:endParaRPr lang="en-US"/>
          </a:p>
        </p:txBody>
      </p:sp>
      <p:sp>
        <p:nvSpPr>
          <p:cNvPr id="8" name="Footer Placeholder 7">
            <a:extLst>
              <a:ext uri="{FF2B5EF4-FFF2-40B4-BE49-F238E27FC236}">
                <a16:creationId xmlns:a16="http://schemas.microsoft.com/office/drawing/2014/main" id="{8C38B83D-8A05-4F3C-A409-1602C963075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AD250E7-8A73-449C-A140-A2A2582D7F33}"/>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9670006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Graphic 1" descr="Tag=AccentColor&#10;Flavor=Light&#10;Target=Fill">
            <a:extLst>
              <a:ext uri="{FF2B5EF4-FFF2-40B4-BE49-F238E27FC236}">
                <a16:creationId xmlns:a16="http://schemas.microsoft.com/office/drawing/2014/main" id="{AAFBE1F6-FC6D-4C3D-9AC3-97028E6F18C7}"/>
              </a:ext>
            </a:extLst>
          </p:cNvPr>
          <p:cNvSpPr/>
          <p:nvPr/>
        </p:nvSpPr>
        <p:spPr>
          <a:xfrm rot="10800000" flipV="1">
            <a:off x="1969639" y="181596"/>
            <a:ext cx="8252722" cy="6022258"/>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192825A4-268B-4301-8432-F9E9B2661AEC}"/>
              </a:ext>
            </a:extLst>
          </p:cNvPr>
          <p:cNvSpPr>
            <a:spLocks noGrp="1"/>
          </p:cNvSpPr>
          <p:nvPr>
            <p:ph type="title"/>
          </p:nvPr>
        </p:nvSpPr>
        <p:spPr>
          <a:xfrm>
            <a:off x="2843784" y="1572768"/>
            <a:ext cx="6501384" cy="4096512"/>
          </a:xfrm>
        </p:spPr>
        <p:txBody>
          <a:bodyPr>
            <a:normAutofit/>
          </a:bodyPr>
          <a:lstStyle>
            <a:lvl1pPr algn="ctr">
              <a:defRPr sz="40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DA33410F-8A90-47F6-BD39-4AC0E4358351}"/>
              </a:ext>
            </a:extLst>
          </p:cNvPr>
          <p:cNvSpPr>
            <a:spLocks noGrp="1"/>
          </p:cNvSpPr>
          <p:nvPr>
            <p:ph type="dt" sz="half" idx="10"/>
          </p:nvPr>
        </p:nvSpPr>
        <p:spPr/>
        <p:txBody>
          <a:bodyPr/>
          <a:lstStyle/>
          <a:p>
            <a:fld id="{3C04E684-10F4-4CC3-A0B9-F03AA7BE37CF}" type="datetimeFigureOut">
              <a:rPr lang="en-US" smtClean="0"/>
              <a:t>4/24/2020</a:t>
            </a:fld>
            <a:endParaRPr lang="en-US"/>
          </a:p>
        </p:txBody>
      </p:sp>
      <p:sp>
        <p:nvSpPr>
          <p:cNvPr id="4" name="Footer Placeholder 3">
            <a:extLst>
              <a:ext uri="{FF2B5EF4-FFF2-40B4-BE49-F238E27FC236}">
                <a16:creationId xmlns:a16="http://schemas.microsoft.com/office/drawing/2014/main" id="{D1D819A9-F8DE-4E5C-AFC3-E0105ACD829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4E25320-A12F-4F3E-8EC9-11292FF36BE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38974768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1">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fld id="{3C04E684-10F4-4CC3-A0B9-F03AA7BE37CF}" type="datetimeFigureOut">
              <a:rPr lang="en-US" smtClean="0"/>
              <a:t>4/24/2020</a:t>
            </a:fld>
            <a:endParaRPr lang="en-US"/>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5006517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2">
    <p:spTree>
      <p:nvGrpSpPr>
        <p:cNvPr id="1" name=""/>
        <p:cNvGrpSpPr/>
        <p:nvPr/>
      </p:nvGrpSpPr>
      <p:grpSpPr>
        <a:xfrm>
          <a:off x="0" y="0"/>
          <a:ext cx="0" cy="0"/>
          <a:chOff x="0" y="0"/>
          <a:chExt cx="0" cy="0"/>
        </a:xfrm>
      </p:grpSpPr>
      <p:sp>
        <p:nvSpPr>
          <p:cNvPr id="6" name="Freeform: Shape 5" descr="Mask ID=&#10;Mask position=bottom, center&#10;Mask family= brushstroke, landscape, wide">
            <a:extLst>
              <a:ext uri="{FF2B5EF4-FFF2-40B4-BE49-F238E27FC236}">
                <a16:creationId xmlns:a16="http://schemas.microsoft.com/office/drawing/2014/main" id="{736BF44D-E8DD-45FA-931D-CBCC67D57944}"/>
              </a:ext>
            </a:extLst>
          </p:cNvPr>
          <p:cNvSpPr/>
          <p:nvPr/>
        </p:nvSpPr>
        <p:spPr>
          <a:xfrm>
            <a:off x="1768100" y="-1"/>
            <a:ext cx="10423900" cy="5920155"/>
          </a:xfrm>
          <a:custGeom>
            <a:avLst/>
            <a:gdLst>
              <a:gd name="connsiteX0" fmla="*/ 10423900 w 10423900"/>
              <a:gd name="connsiteY0" fmla="*/ 0 h 5491534"/>
              <a:gd name="connsiteX1" fmla="*/ 3493157 w 10423900"/>
              <a:gd name="connsiteY1" fmla="*/ 0 h 5491534"/>
              <a:gd name="connsiteX2" fmla="*/ 3493018 w 10423900"/>
              <a:gd name="connsiteY2" fmla="*/ 31 h 5491534"/>
              <a:gd name="connsiteX3" fmla="*/ 3245493 w 10423900"/>
              <a:gd name="connsiteY3" fmla="*/ 104839 h 5491534"/>
              <a:gd name="connsiteX4" fmla="*/ 4434802 w 10423900"/>
              <a:gd name="connsiteY4" fmla="*/ 284558 h 5491534"/>
              <a:gd name="connsiteX5" fmla="*/ 4011937 w 10423900"/>
              <a:gd name="connsiteY5" fmla="*/ 395559 h 5491534"/>
              <a:gd name="connsiteX6" fmla="*/ 3573213 w 10423900"/>
              <a:gd name="connsiteY6" fmla="*/ 474847 h 5491534"/>
              <a:gd name="connsiteX7" fmla="*/ 3097489 w 10423900"/>
              <a:gd name="connsiteY7" fmla="*/ 532990 h 5491534"/>
              <a:gd name="connsiteX8" fmla="*/ 2664052 w 10423900"/>
              <a:gd name="connsiteY8" fmla="*/ 649279 h 5491534"/>
              <a:gd name="connsiteX9" fmla="*/ 3795218 w 10423900"/>
              <a:gd name="connsiteY9" fmla="*/ 696852 h 5491534"/>
              <a:gd name="connsiteX10" fmla="*/ 3208492 w 10423900"/>
              <a:gd name="connsiteY10" fmla="*/ 802568 h 5491534"/>
              <a:gd name="connsiteX11" fmla="*/ 2727483 w 10423900"/>
              <a:gd name="connsiteY11" fmla="*/ 939999 h 5491534"/>
              <a:gd name="connsiteX12" fmla="*/ 2389190 w 10423900"/>
              <a:gd name="connsiteY12" fmla="*/ 1003429 h 5491534"/>
              <a:gd name="connsiteX13" fmla="*/ 2029754 w 10423900"/>
              <a:gd name="connsiteY13" fmla="*/ 1019287 h 5491534"/>
              <a:gd name="connsiteX14" fmla="*/ 1945181 w 10423900"/>
              <a:gd name="connsiteY14" fmla="*/ 1119716 h 5491534"/>
              <a:gd name="connsiteX15" fmla="*/ 2056184 w 10423900"/>
              <a:gd name="connsiteY15" fmla="*/ 1225434 h 5491534"/>
              <a:gd name="connsiteX16" fmla="*/ 2225329 w 10423900"/>
              <a:gd name="connsiteY16" fmla="*/ 1236004 h 5491534"/>
              <a:gd name="connsiteX17" fmla="*/ 3234920 w 10423900"/>
              <a:gd name="connsiteY17" fmla="*/ 1262435 h 5491534"/>
              <a:gd name="connsiteX18" fmla="*/ 0 w 10423900"/>
              <a:gd name="connsiteY18" fmla="*/ 1495009 h 5491534"/>
              <a:gd name="connsiteX19" fmla="*/ 438724 w 10423900"/>
              <a:gd name="connsiteY19" fmla="*/ 1637728 h 5491534"/>
              <a:gd name="connsiteX20" fmla="*/ 586726 w 10423900"/>
              <a:gd name="connsiteY20" fmla="*/ 2028877 h 5491534"/>
              <a:gd name="connsiteX21" fmla="*/ 1125878 w 10423900"/>
              <a:gd name="connsiteY21" fmla="*/ 2250882 h 5491534"/>
              <a:gd name="connsiteX22" fmla="*/ 1474744 w 10423900"/>
              <a:gd name="connsiteY22" fmla="*/ 2330169 h 5491534"/>
              <a:gd name="connsiteX23" fmla="*/ 2272901 w 10423900"/>
              <a:gd name="connsiteY23" fmla="*/ 2446458 h 5491534"/>
              <a:gd name="connsiteX24" fmla="*/ 2389190 w 10423900"/>
              <a:gd name="connsiteY24" fmla="*/ 2636747 h 5491534"/>
              <a:gd name="connsiteX25" fmla="*/ 2489621 w 10423900"/>
              <a:gd name="connsiteY25" fmla="*/ 2848179 h 5491534"/>
              <a:gd name="connsiteX26" fmla="*/ 2701053 w 10423900"/>
              <a:gd name="connsiteY26" fmla="*/ 2985611 h 5491534"/>
              <a:gd name="connsiteX27" fmla="*/ 1057165 w 10423900"/>
              <a:gd name="connsiteY27" fmla="*/ 2964468 h 5491534"/>
              <a:gd name="connsiteX28" fmla="*/ 2912485 w 10423900"/>
              <a:gd name="connsiteY28" fmla="*/ 3408477 h 5491534"/>
              <a:gd name="connsiteX29" fmla="*/ 2748626 w 10423900"/>
              <a:gd name="connsiteY29" fmla="*/ 3582909 h 5491534"/>
              <a:gd name="connsiteX30" fmla="*/ 3763503 w 10423900"/>
              <a:gd name="connsiteY30" fmla="*/ 3820771 h 5491534"/>
              <a:gd name="connsiteX31" fmla="*/ 3219063 w 10423900"/>
              <a:gd name="connsiteY31" fmla="*/ 3847199 h 5491534"/>
              <a:gd name="connsiteX32" fmla="*/ 6385269 w 10423900"/>
              <a:gd name="connsiteY32" fmla="*/ 4840933 h 5491534"/>
              <a:gd name="connsiteX33" fmla="*/ 10285854 w 10423900"/>
              <a:gd name="connsiteY33" fmla="*/ 5471118 h 5491534"/>
              <a:gd name="connsiteX34" fmla="*/ 10423900 w 10423900"/>
              <a:gd name="connsiteY34" fmla="*/ 5491534 h 549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3900" h="5491534">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fld id="{3C04E684-10F4-4CC3-A0B9-F03AA7BE37CF}" type="datetimeFigureOut">
              <a:rPr lang="en-US" smtClean="0"/>
              <a:t>4/24/2020</a:t>
            </a:fld>
            <a:endParaRPr lang="en-US"/>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7521172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76C5A8FA-6B61-4934-AF55-C595090CA5DC}"/>
              </a:ext>
            </a:extLst>
          </p:cNvPr>
          <p:cNvSpPr/>
          <p:nvPr/>
        </p:nvSpPr>
        <p:spPr>
          <a:xfrm>
            <a:off x="4726728" y="0"/>
            <a:ext cx="7472381" cy="6858000"/>
          </a:xfrm>
          <a:custGeom>
            <a:avLst/>
            <a:gdLst>
              <a:gd name="connsiteX0" fmla="*/ 1232666 w 7472381"/>
              <a:gd name="connsiteY0" fmla="*/ 0 h 6886575"/>
              <a:gd name="connsiteX1" fmla="*/ 7472381 w 7472381"/>
              <a:gd name="connsiteY1" fmla="*/ 0 h 6886575"/>
              <a:gd name="connsiteX2" fmla="*/ 7472381 w 7472381"/>
              <a:gd name="connsiteY2" fmla="*/ 814388 h 6886575"/>
              <a:gd name="connsiteX3" fmla="*/ 7472381 w 7472381"/>
              <a:gd name="connsiteY3" fmla="*/ 6411516 h 6886575"/>
              <a:gd name="connsiteX4" fmla="*/ 7472381 w 7472381"/>
              <a:gd name="connsiteY4" fmla="*/ 6886575 h 6886575"/>
              <a:gd name="connsiteX5" fmla="*/ 6992676 w 7472381"/>
              <a:gd name="connsiteY5" fmla="*/ 6886575 h 6886575"/>
              <a:gd name="connsiteX6" fmla="*/ 1946893 w 7472381"/>
              <a:gd name="connsiteY6" fmla="*/ 6886575 h 6886575"/>
              <a:gd name="connsiteX7" fmla="*/ 1506276 w 7472381"/>
              <a:gd name="connsiteY7" fmla="*/ 6686550 h 6886575"/>
              <a:gd name="connsiteX8" fmla="*/ 1314394 w 7472381"/>
              <a:gd name="connsiteY8" fmla="*/ 6457949 h 6886575"/>
              <a:gd name="connsiteX9" fmla="*/ 1246880 w 7472381"/>
              <a:gd name="connsiteY9" fmla="*/ 6393656 h 6886575"/>
              <a:gd name="connsiteX10" fmla="*/ 1079872 w 7472381"/>
              <a:gd name="connsiteY10" fmla="*/ 6307931 h 6886575"/>
              <a:gd name="connsiteX11" fmla="*/ 788495 w 7472381"/>
              <a:gd name="connsiteY11" fmla="*/ 6125765 h 6886575"/>
              <a:gd name="connsiteX12" fmla="*/ 895097 w 7472381"/>
              <a:gd name="connsiteY12" fmla="*/ 6082903 h 6886575"/>
              <a:gd name="connsiteX13" fmla="*/ 1204239 w 7472381"/>
              <a:gd name="connsiteY13" fmla="*/ 6193631 h 6886575"/>
              <a:gd name="connsiteX14" fmla="*/ 1428102 w 7472381"/>
              <a:gd name="connsiteY14" fmla="*/ 6222206 h 6886575"/>
              <a:gd name="connsiteX15" fmla="*/ 1111852 w 7472381"/>
              <a:gd name="connsiteY15" fmla="*/ 6029325 h 6886575"/>
              <a:gd name="connsiteX16" fmla="*/ 806262 w 7472381"/>
              <a:gd name="connsiteY16" fmla="*/ 5779294 h 6886575"/>
              <a:gd name="connsiteX17" fmla="*/ 1040785 w 7472381"/>
              <a:gd name="connsiteY17" fmla="*/ 5825728 h 6886575"/>
              <a:gd name="connsiteX18" fmla="*/ 1051445 w 7472381"/>
              <a:gd name="connsiteY18" fmla="*/ 5793581 h 6886575"/>
              <a:gd name="connsiteX19" fmla="*/ 845349 w 7472381"/>
              <a:gd name="connsiteY19" fmla="*/ 5497115 h 6886575"/>
              <a:gd name="connsiteX20" fmla="*/ 745855 w 7472381"/>
              <a:gd name="connsiteY20" fmla="*/ 5375672 h 6886575"/>
              <a:gd name="connsiteX21" fmla="*/ 291024 w 7472381"/>
              <a:gd name="connsiteY21" fmla="*/ 5014913 h 6886575"/>
              <a:gd name="connsiteX22" fmla="*/ 724535 w 7472381"/>
              <a:gd name="connsiteY22" fmla="*/ 5175647 h 6886575"/>
              <a:gd name="connsiteX23" fmla="*/ 276811 w 7472381"/>
              <a:gd name="connsiteY23" fmla="*/ 4825603 h 6886575"/>
              <a:gd name="connsiteX24" fmla="*/ 60055 w 7472381"/>
              <a:gd name="connsiteY24" fmla="*/ 4697016 h 6886575"/>
              <a:gd name="connsiteX25" fmla="*/ 6755 w 7472381"/>
              <a:gd name="connsiteY25" fmla="*/ 4622006 h 6886575"/>
              <a:gd name="connsiteX26" fmla="*/ 102696 w 7472381"/>
              <a:gd name="connsiteY26" fmla="*/ 4604146 h 6886575"/>
              <a:gd name="connsiteX27" fmla="*/ 397625 w 7472381"/>
              <a:gd name="connsiteY27" fmla="*/ 4632722 h 6886575"/>
              <a:gd name="connsiteX28" fmla="*/ 31628 w 7472381"/>
              <a:gd name="connsiteY28" fmla="*/ 4396978 h 6886575"/>
              <a:gd name="connsiteX29" fmla="*/ 305237 w 7472381"/>
              <a:gd name="connsiteY29" fmla="*/ 4432697 h 6886575"/>
              <a:gd name="connsiteX30" fmla="*/ 383412 w 7472381"/>
              <a:gd name="connsiteY30" fmla="*/ 4339828 h 6886575"/>
              <a:gd name="connsiteX31" fmla="*/ 511333 w 7472381"/>
              <a:gd name="connsiteY31" fmla="*/ 4189810 h 6886575"/>
              <a:gd name="connsiteX32" fmla="*/ 600167 w 7472381"/>
              <a:gd name="connsiteY32" fmla="*/ 4107656 h 6886575"/>
              <a:gd name="connsiteX33" fmla="*/ 635701 w 7472381"/>
              <a:gd name="connsiteY33" fmla="*/ 3843337 h 6886575"/>
              <a:gd name="connsiteX34" fmla="*/ 561080 w 7472381"/>
              <a:gd name="connsiteY34" fmla="*/ 3554015 h 6886575"/>
              <a:gd name="connsiteX35" fmla="*/ 354985 w 7472381"/>
              <a:gd name="connsiteY35" fmla="*/ 3407569 h 6886575"/>
              <a:gd name="connsiteX36" fmla="*/ 415392 w 7472381"/>
              <a:gd name="connsiteY36" fmla="*/ 3243263 h 6886575"/>
              <a:gd name="connsiteX37" fmla="*/ 852456 w 7472381"/>
              <a:gd name="connsiteY37" fmla="*/ 3343275 h 6886575"/>
              <a:gd name="connsiteX38" fmla="*/ 202190 w 7472381"/>
              <a:gd name="connsiteY38" fmla="*/ 2953940 h 6886575"/>
              <a:gd name="connsiteX39" fmla="*/ 312344 w 7472381"/>
              <a:gd name="connsiteY39" fmla="*/ 2936081 h 6886575"/>
              <a:gd name="connsiteX40" fmla="*/ 706768 w 7472381"/>
              <a:gd name="connsiteY40" fmla="*/ 2714625 h 6886575"/>
              <a:gd name="connsiteX41" fmla="*/ 728088 w 7472381"/>
              <a:gd name="connsiteY41" fmla="*/ 2703909 h 6886575"/>
              <a:gd name="connsiteX42" fmla="*/ 795602 w 7472381"/>
              <a:gd name="connsiteY42" fmla="*/ 2564606 h 6886575"/>
              <a:gd name="connsiteX43" fmla="*/ 1008804 w 7472381"/>
              <a:gd name="connsiteY43" fmla="*/ 2543175 h 6886575"/>
              <a:gd name="connsiteX44" fmla="*/ 1186473 w 7472381"/>
              <a:gd name="connsiteY44" fmla="*/ 2575322 h 6886575"/>
              <a:gd name="connsiteX45" fmla="*/ 1378355 w 7472381"/>
              <a:gd name="connsiteY45" fmla="*/ 2536031 h 6886575"/>
              <a:gd name="connsiteX46" fmla="*/ 1548916 w 7472381"/>
              <a:gd name="connsiteY46" fmla="*/ 2553891 h 6886575"/>
              <a:gd name="connsiteX47" fmla="*/ 1694604 w 7472381"/>
              <a:gd name="connsiteY47" fmla="*/ 2528888 h 6886575"/>
              <a:gd name="connsiteX48" fmla="*/ 1552469 w 7472381"/>
              <a:gd name="connsiteY48" fmla="*/ 2411015 h 6886575"/>
              <a:gd name="connsiteX49" fmla="*/ 1353481 w 7472381"/>
              <a:gd name="connsiteY49" fmla="*/ 2411015 h 6886575"/>
              <a:gd name="connsiteX50" fmla="*/ 1211346 w 7472381"/>
              <a:gd name="connsiteY50" fmla="*/ 2336007 h 6886575"/>
              <a:gd name="connsiteX51" fmla="*/ 1076318 w 7472381"/>
              <a:gd name="connsiteY51" fmla="*/ 2200275 h 6886575"/>
              <a:gd name="connsiteX52" fmla="*/ 600167 w 7472381"/>
              <a:gd name="connsiteY52" fmla="*/ 1982390 h 6886575"/>
              <a:gd name="connsiteX53" fmla="*/ 514886 w 7472381"/>
              <a:gd name="connsiteY53" fmla="*/ 1900238 h 6886575"/>
              <a:gd name="connsiteX54" fmla="*/ 1872273 w 7472381"/>
              <a:gd name="connsiteY54" fmla="*/ 2218135 h 6886575"/>
              <a:gd name="connsiteX55" fmla="*/ 1452975 w 7472381"/>
              <a:gd name="connsiteY55" fmla="*/ 2085975 h 6886575"/>
              <a:gd name="connsiteX56" fmla="*/ 1737245 w 7472381"/>
              <a:gd name="connsiteY56" fmla="*/ 2110978 h 6886575"/>
              <a:gd name="connsiteX57" fmla="*/ 1893593 w 7472381"/>
              <a:gd name="connsiteY57" fmla="*/ 2021681 h 6886575"/>
              <a:gd name="connsiteX58" fmla="*/ 1893593 w 7472381"/>
              <a:gd name="connsiteY58" fmla="*/ 1993106 h 6886575"/>
              <a:gd name="connsiteX59" fmla="*/ 1776332 w 7472381"/>
              <a:gd name="connsiteY59" fmla="*/ 1910953 h 6886575"/>
              <a:gd name="connsiteX60" fmla="*/ 1708818 w 7472381"/>
              <a:gd name="connsiteY60" fmla="*/ 1857375 h 6886575"/>
              <a:gd name="connsiteX61" fmla="*/ 1524043 w 7472381"/>
              <a:gd name="connsiteY61" fmla="*/ 1664493 h 6886575"/>
              <a:gd name="connsiteX62" fmla="*/ 1655517 w 7472381"/>
              <a:gd name="connsiteY62" fmla="*/ 1643062 h 6886575"/>
              <a:gd name="connsiteX63" fmla="*/ 1705264 w 7472381"/>
              <a:gd name="connsiteY63" fmla="*/ 1603772 h 6886575"/>
              <a:gd name="connsiteX64" fmla="*/ 1669731 w 7472381"/>
              <a:gd name="connsiteY64" fmla="*/ 1546622 h 6886575"/>
              <a:gd name="connsiteX65" fmla="*/ 1261093 w 7472381"/>
              <a:gd name="connsiteY65" fmla="*/ 1371600 h 6886575"/>
              <a:gd name="connsiteX66" fmla="*/ 1229113 w 7472381"/>
              <a:gd name="connsiteY66" fmla="*/ 1235869 h 6886575"/>
              <a:gd name="connsiteX67" fmla="*/ 1307287 w 7472381"/>
              <a:gd name="connsiteY67" fmla="*/ 1214437 h 6886575"/>
              <a:gd name="connsiteX68" fmla="*/ 1396121 w 7472381"/>
              <a:gd name="connsiteY68" fmla="*/ 1225153 h 6886575"/>
              <a:gd name="connsiteX69" fmla="*/ 1325054 w 7472381"/>
              <a:gd name="connsiteY69" fmla="*/ 1117997 h 6886575"/>
              <a:gd name="connsiteX70" fmla="*/ 1037231 w 7472381"/>
              <a:gd name="connsiteY70" fmla="*/ 1010841 h 6886575"/>
              <a:gd name="connsiteX71" fmla="*/ 983931 w 7472381"/>
              <a:gd name="connsiteY71" fmla="*/ 953690 h 6886575"/>
              <a:gd name="connsiteX72" fmla="*/ 1054998 w 7472381"/>
              <a:gd name="connsiteY72" fmla="*/ 925115 h 6886575"/>
              <a:gd name="connsiteX73" fmla="*/ 1108299 w 7472381"/>
              <a:gd name="connsiteY73" fmla="*/ 914400 h 6886575"/>
              <a:gd name="connsiteX74" fmla="*/ 6755 w 7472381"/>
              <a:gd name="connsiteY74" fmla="*/ 467915 h 6886575"/>
              <a:gd name="connsiteX75" fmla="*/ 255490 w 7472381"/>
              <a:gd name="connsiteY75" fmla="*/ 464344 h 6886575"/>
              <a:gd name="connsiteX76" fmla="*/ 500673 w 7472381"/>
              <a:gd name="connsiteY76" fmla="*/ 535781 h 6886575"/>
              <a:gd name="connsiteX77" fmla="*/ 760069 w 7472381"/>
              <a:gd name="connsiteY77" fmla="*/ 525066 h 6886575"/>
              <a:gd name="connsiteX78" fmla="*/ 1005251 w 7472381"/>
              <a:gd name="connsiteY78" fmla="*/ 560785 h 6886575"/>
              <a:gd name="connsiteX79" fmla="*/ 1218453 w 7472381"/>
              <a:gd name="connsiteY79" fmla="*/ 560785 h 6886575"/>
              <a:gd name="connsiteX80" fmla="*/ 1019464 w 7472381"/>
              <a:gd name="connsiteY80" fmla="*/ 507206 h 6886575"/>
              <a:gd name="connsiteX81" fmla="*/ 944844 w 7472381"/>
              <a:gd name="connsiteY81" fmla="*/ 417909 h 6886575"/>
              <a:gd name="connsiteX82" fmla="*/ 969717 w 7472381"/>
              <a:gd name="connsiteY82" fmla="*/ 335757 h 6886575"/>
              <a:gd name="connsiteX83" fmla="*/ 1051445 w 7472381"/>
              <a:gd name="connsiteY83" fmla="*/ 360759 h 6886575"/>
              <a:gd name="connsiteX84" fmla="*/ 1147386 w 7472381"/>
              <a:gd name="connsiteY84" fmla="*/ 453629 h 6886575"/>
              <a:gd name="connsiteX85" fmla="*/ 1168706 w 7472381"/>
              <a:gd name="connsiteY85" fmla="*/ 396478 h 6886575"/>
              <a:gd name="connsiteX86" fmla="*/ 1225560 w 7472381"/>
              <a:gd name="connsiteY86" fmla="*/ 353615 h 6886575"/>
              <a:gd name="connsiteX87" fmla="*/ 1552469 w 7472381"/>
              <a:gd name="connsiteY87" fmla="*/ 375047 h 6886575"/>
              <a:gd name="connsiteX88" fmla="*/ 1335714 w 7472381"/>
              <a:gd name="connsiteY88" fmla="*/ 192881 h 6886575"/>
              <a:gd name="connsiteX89" fmla="*/ 1197133 w 7472381"/>
              <a:gd name="connsiteY89" fmla="*/ 164306 h 6886575"/>
              <a:gd name="connsiteX90" fmla="*/ 1165153 w 7472381"/>
              <a:gd name="connsiteY90" fmla="*/ 89297 h 6886575"/>
              <a:gd name="connsiteX91" fmla="*/ 1229113 w 7472381"/>
              <a:gd name="connsiteY91" fmla="*/ 71437 h 6886575"/>
              <a:gd name="connsiteX92" fmla="*/ 1548916 w 7472381"/>
              <a:gd name="connsiteY92" fmla="*/ 135731 h 6886575"/>
              <a:gd name="connsiteX93" fmla="*/ 1602217 w 7472381"/>
              <a:gd name="connsiteY93" fmla="*/ 110728 h 6886575"/>
              <a:gd name="connsiteX94" fmla="*/ 1232666 w 7472381"/>
              <a:gd name="connsiteY94" fmla="*/ 0 h 6886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7472381" h="6886575">
                <a:moveTo>
                  <a:pt x="1232666" y="0"/>
                </a:moveTo>
                <a:lnTo>
                  <a:pt x="7472381" y="0"/>
                </a:lnTo>
                <a:lnTo>
                  <a:pt x="7472381" y="814388"/>
                </a:lnTo>
                <a:lnTo>
                  <a:pt x="7472381" y="6411516"/>
                </a:lnTo>
                <a:lnTo>
                  <a:pt x="7472381" y="6886575"/>
                </a:lnTo>
                <a:lnTo>
                  <a:pt x="6992676" y="6886575"/>
                </a:lnTo>
                <a:lnTo>
                  <a:pt x="1946893" y="6886575"/>
                </a:lnTo>
                <a:cubicBezTo>
                  <a:pt x="1801205" y="6815137"/>
                  <a:pt x="1662624" y="6729412"/>
                  <a:pt x="1506276" y="6686550"/>
                </a:cubicBezTo>
                <a:cubicBezTo>
                  <a:pt x="1399675" y="6657975"/>
                  <a:pt x="1296627" y="6607969"/>
                  <a:pt x="1314394" y="6457949"/>
                </a:cubicBezTo>
                <a:cubicBezTo>
                  <a:pt x="1317947" y="6415087"/>
                  <a:pt x="1289520" y="6382941"/>
                  <a:pt x="1246880" y="6393656"/>
                </a:cubicBezTo>
                <a:cubicBezTo>
                  <a:pt x="1165153" y="6415087"/>
                  <a:pt x="1126065" y="6354365"/>
                  <a:pt x="1079872" y="6307931"/>
                </a:cubicBezTo>
                <a:cubicBezTo>
                  <a:pt x="998144" y="6225779"/>
                  <a:pt x="919970" y="6140052"/>
                  <a:pt x="788495" y="6125765"/>
                </a:cubicBezTo>
                <a:cubicBezTo>
                  <a:pt x="813369" y="6061471"/>
                  <a:pt x="856009" y="6068615"/>
                  <a:pt x="895097" y="6082903"/>
                </a:cubicBezTo>
                <a:cubicBezTo>
                  <a:pt x="998144" y="6118622"/>
                  <a:pt x="1101192" y="6157912"/>
                  <a:pt x="1204239" y="6193631"/>
                </a:cubicBezTo>
                <a:cubicBezTo>
                  <a:pt x="1271754" y="6215062"/>
                  <a:pt x="1339267" y="6247209"/>
                  <a:pt x="1428102" y="6222206"/>
                </a:cubicBezTo>
                <a:cubicBezTo>
                  <a:pt x="1349928" y="6093619"/>
                  <a:pt x="1218453" y="6068615"/>
                  <a:pt x="1111852" y="6029325"/>
                </a:cubicBezTo>
                <a:cubicBezTo>
                  <a:pt x="980377" y="5979319"/>
                  <a:pt x="902203" y="5886450"/>
                  <a:pt x="806262" y="5779294"/>
                </a:cubicBezTo>
                <a:cubicBezTo>
                  <a:pt x="902203" y="5750719"/>
                  <a:pt x="962610" y="5829300"/>
                  <a:pt x="1040785" y="5825728"/>
                </a:cubicBezTo>
                <a:cubicBezTo>
                  <a:pt x="1044338" y="5815012"/>
                  <a:pt x="1051445" y="5793581"/>
                  <a:pt x="1051445" y="5793581"/>
                </a:cubicBezTo>
                <a:cubicBezTo>
                  <a:pt x="923523" y="5736431"/>
                  <a:pt x="866670" y="5629275"/>
                  <a:pt x="845349" y="5497115"/>
                </a:cubicBezTo>
                <a:cubicBezTo>
                  <a:pt x="838243" y="5429250"/>
                  <a:pt x="792049" y="5407819"/>
                  <a:pt x="745855" y="5375672"/>
                </a:cubicBezTo>
                <a:cubicBezTo>
                  <a:pt x="589507" y="5264943"/>
                  <a:pt x="422499" y="5164931"/>
                  <a:pt x="291024" y="5014913"/>
                </a:cubicBezTo>
                <a:cubicBezTo>
                  <a:pt x="443819" y="5032771"/>
                  <a:pt x="564633" y="5132784"/>
                  <a:pt x="724535" y="5175647"/>
                </a:cubicBezTo>
                <a:cubicBezTo>
                  <a:pt x="596614" y="5011340"/>
                  <a:pt x="429605" y="4925615"/>
                  <a:pt x="276811" y="4825603"/>
                </a:cubicBezTo>
                <a:cubicBezTo>
                  <a:pt x="205743" y="4779169"/>
                  <a:pt x="141783" y="4722018"/>
                  <a:pt x="60055" y="4697016"/>
                </a:cubicBezTo>
                <a:cubicBezTo>
                  <a:pt x="31628" y="4689872"/>
                  <a:pt x="-18119" y="4672013"/>
                  <a:pt x="6755" y="4622006"/>
                </a:cubicBezTo>
                <a:cubicBezTo>
                  <a:pt x="28075" y="4579144"/>
                  <a:pt x="67162" y="4593432"/>
                  <a:pt x="102696" y="4604146"/>
                </a:cubicBezTo>
                <a:cubicBezTo>
                  <a:pt x="187976" y="4632722"/>
                  <a:pt x="280364" y="4632722"/>
                  <a:pt x="397625" y="4632722"/>
                </a:cubicBezTo>
                <a:cubicBezTo>
                  <a:pt x="298131" y="4496990"/>
                  <a:pt x="116909" y="4539853"/>
                  <a:pt x="31628" y="4396978"/>
                </a:cubicBezTo>
                <a:cubicBezTo>
                  <a:pt x="138229" y="4371976"/>
                  <a:pt x="219957" y="4421982"/>
                  <a:pt x="305237" y="4432697"/>
                </a:cubicBezTo>
                <a:cubicBezTo>
                  <a:pt x="383412" y="4443413"/>
                  <a:pt x="401178" y="4418409"/>
                  <a:pt x="383412" y="4339828"/>
                </a:cubicBezTo>
                <a:cubicBezTo>
                  <a:pt x="354985" y="4218385"/>
                  <a:pt x="397625" y="4157662"/>
                  <a:pt x="511333" y="4189810"/>
                </a:cubicBezTo>
                <a:cubicBezTo>
                  <a:pt x="617934" y="4221956"/>
                  <a:pt x="628594" y="4175522"/>
                  <a:pt x="600167" y="4107656"/>
                </a:cubicBezTo>
                <a:cubicBezTo>
                  <a:pt x="557527" y="4007644"/>
                  <a:pt x="603720" y="3929063"/>
                  <a:pt x="635701" y="3843337"/>
                </a:cubicBezTo>
                <a:cubicBezTo>
                  <a:pt x="685448" y="3714750"/>
                  <a:pt x="664128" y="3650456"/>
                  <a:pt x="561080" y="3554015"/>
                </a:cubicBezTo>
                <a:cubicBezTo>
                  <a:pt x="500673" y="3500438"/>
                  <a:pt x="440265" y="3454003"/>
                  <a:pt x="354985" y="3407569"/>
                </a:cubicBezTo>
                <a:cubicBezTo>
                  <a:pt x="550420" y="3382565"/>
                  <a:pt x="347878" y="3296841"/>
                  <a:pt x="415392" y="3243263"/>
                </a:cubicBezTo>
                <a:cubicBezTo>
                  <a:pt x="553973" y="3221831"/>
                  <a:pt x="664128" y="3393282"/>
                  <a:pt x="852456" y="3343275"/>
                </a:cubicBezTo>
                <a:cubicBezTo>
                  <a:pt x="625041" y="3196828"/>
                  <a:pt x="369198" y="3150393"/>
                  <a:pt x="202190" y="2953940"/>
                </a:cubicBezTo>
                <a:cubicBezTo>
                  <a:pt x="241277" y="2911078"/>
                  <a:pt x="280364" y="2953940"/>
                  <a:pt x="312344" y="2936081"/>
                </a:cubicBezTo>
                <a:cubicBezTo>
                  <a:pt x="312344" y="2925365"/>
                  <a:pt x="685448" y="2993232"/>
                  <a:pt x="706768" y="2714625"/>
                </a:cubicBezTo>
                <a:cubicBezTo>
                  <a:pt x="713875" y="2714625"/>
                  <a:pt x="720982" y="2714625"/>
                  <a:pt x="728088" y="2703909"/>
                </a:cubicBezTo>
                <a:cubicBezTo>
                  <a:pt x="767175" y="2664619"/>
                  <a:pt x="731642" y="2571750"/>
                  <a:pt x="795602" y="2564606"/>
                </a:cubicBezTo>
                <a:cubicBezTo>
                  <a:pt x="866670" y="2557462"/>
                  <a:pt x="934184" y="2525315"/>
                  <a:pt x="1008804" y="2543175"/>
                </a:cubicBezTo>
                <a:cubicBezTo>
                  <a:pt x="1065658" y="2557462"/>
                  <a:pt x="1126065" y="2575322"/>
                  <a:pt x="1186473" y="2575322"/>
                </a:cubicBezTo>
                <a:cubicBezTo>
                  <a:pt x="1250433" y="2575322"/>
                  <a:pt x="1339267" y="2696766"/>
                  <a:pt x="1378355" y="2536031"/>
                </a:cubicBezTo>
                <a:cubicBezTo>
                  <a:pt x="1378355" y="2528888"/>
                  <a:pt x="1488509" y="2546747"/>
                  <a:pt x="1548916" y="2553891"/>
                </a:cubicBezTo>
                <a:cubicBezTo>
                  <a:pt x="1598663" y="2561035"/>
                  <a:pt x="1659071" y="2593181"/>
                  <a:pt x="1694604" y="2528888"/>
                </a:cubicBezTo>
                <a:cubicBezTo>
                  <a:pt x="1712371" y="2489596"/>
                  <a:pt x="1627090" y="2418159"/>
                  <a:pt x="1552469" y="2411015"/>
                </a:cubicBezTo>
                <a:cubicBezTo>
                  <a:pt x="1484956" y="2403872"/>
                  <a:pt x="1417442" y="2396728"/>
                  <a:pt x="1353481" y="2411015"/>
                </a:cubicBezTo>
                <a:cubicBezTo>
                  <a:pt x="1275307" y="2428875"/>
                  <a:pt x="1232666" y="2400300"/>
                  <a:pt x="1211346" y="2336007"/>
                </a:cubicBezTo>
                <a:cubicBezTo>
                  <a:pt x="1186473" y="2268141"/>
                  <a:pt x="1140279" y="2232422"/>
                  <a:pt x="1076318" y="2200275"/>
                </a:cubicBezTo>
                <a:cubicBezTo>
                  <a:pt x="919970" y="2121694"/>
                  <a:pt x="770729" y="2028825"/>
                  <a:pt x="600167" y="1982390"/>
                </a:cubicBezTo>
                <a:cubicBezTo>
                  <a:pt x="568187" y="1975246"/>
                  <a:pt x="529100" y="1960959"/>
                  <a:pt x="514886" y="1900238"/>
                </a:cubicBezTo>
                <a:cubicBezTo>
                  <a:pt x="976824" y="1993106"/>
                  <a:pt x="1396121" y="2232422"/>
                  <a:pt x="1872273" y="2218135"/>
                </a:cubicBezTo>
                <a:cubicBezTo>
                  <a:pt x="1744351" y="2143125"/>
                  <a:pt x="1591557" y="2139554"/>
                  <a:pt x="1452975" y="2085975"/>
                </a:cubicBezTo>
                <a:cubicBezTo>
                  <a:pt x="1552469" y="2046685"/>
                  <a:pt x="1644857" y="2089547"/>
                  <a:pt x="1737245" y="2110978"/>
                </a:cubicBezTo>
                <a:cubicBezTo>
                  <a:pt x="1815419" y="2128837"/>
                  <a:pt x="1886486" y="2132410"/>
                  <a:pt x="1893593" y="2021681"/>
                </a:cubicBezTo>
                <a:cubicBezTo>
                  <a:pt x="1893593" y="2010965"/>
                  <a:pt x="1893593" y="2003821"/>
                  <a:pt x="1893593" y="1993106"/>
                </a:cubicBezTo>
                <a:cubicBezTo>
                  <a:pt x="1865166" y="1946672"/>
                  <a:pt x="1826079" y="1925240"/>
                  <a:pt x="1776332" y="1910953"/>
                </a:cubicBezTo>
                <a:cubicBezTo>
                  <a:pt x="1747905" y="1903809"/>
                  <a:pt x="1708818" y="1889522"/>
                  <a:pt x="1708818" y="1857375"/>
                </a:cubicBezTo>
                <a:cubicBezTo>
                  <a:pt x="1712371" y="1735931"/>
                  <a:pt x="1616430" y="1700212"/>
                  <a:pt x="1524043" y="1664493"/>
                </a:cubicBezTo>
                <a:cubicBezTo>
                  <a:pt x="1573790" y="1603772"/>
                  <a:pt x="1616430" y="1646635"/>
                  <a:pt x="1655517" y="1643062"/>
                </a:cubicBezTo>
                <a:cubicBezTo>
                  <a:pt x="1680391" y="1639491"/>
                  <a:pt x="1705264" y="1635919"/>
                  <a:pt x="1705264" y="1603772"/>
                </a:cubicBezTo>
                <a:cubicBezTo>
                  <a:pt x="1705264" y="1578769"/>
                  <a:pt x="1694604" y="1546622"/>
                  <a:pt x="1669731" y="1546622"/>
                </a:cubicBezTo>
                <a:cubicBezTo>
                  <a:pt x="1513383" y="1543050"/>
                  <a:pt x="1424548" y="1371600"/>
                  <a:pt x="1261093" y="1371600"/>
                </a:cubicBezTo>
                <a:cubicBezTo>
                  <a:pt x="1161599" y="1371600"/>
                  <a:pt x="1310841" y="1275159"/>
                  <a:pt x="1229113" y="1235869"/>
                </a:cubicBezTo>
                <a:cubicBezTo>
                  <a:pt x="1211346" y="1225153"/>
                  <a:pt x="1278860" y="1210866"/>
                  <a:pt x="1307287" y="1214437"/>
                </a:cubicBezTo>
                <a:cubicBezTo>
                  <a:pt x="1335714" y="1218009"/>
                  <a:pt x="1360588" y="1243013"/>
                  <a:pt x="1396121" y="1225153"/>
                </a:cubicBezTo>
                <a:cubicBezTo>
                  <a:pt x="1413888" y="1160860"/>
                  <a:pt x="1367694" y="1135856"/>
                  <a:pt x="1325054" y="1117997"/>
                </a:cubicBezTo>
                <a:cubicBezTo>
                  <a:pt x="1232666" y="1075135"/>
                  <a:pt x="1140279" y="1025129"/>
                  <a:pt x="1037231" y="1010841"/>
                </a:cubicBezTo>
                <a:cubicBezTo>
                  <a:pt x="1001698" y="1007269"/>
                  <a:pt x="980377" y="989409"/>
                  <a:pt x="983931" y="953690"/>
                </a:cubicBezTo>
                <a:cubicBezTo>
                  <a:pt x="991037" y="907256"/>
                  <a:pt x="1026571" y="921544"/>
                  <a:pt x="1054998" y="925115"/>
                </a:cubicBezTo>
                <a:cubicBezTo>
                  <a:pt x="1072765" y="928688"/>
                  <a:pt x="1090532" y="939403"/>
                  <a:pt x="1108299" y="914400"/>
                </a:cubicBezTo>
                <a:cubicBezTo>
                  <a:pt x="692555" y="660797"/>
                  <a:pt x="472246" y="675085"/>
                  <a:pt x="6755" y="467915"/>
                </a:cubicBezTo>
                <a:cubicBezTo>
                  <a:pt x="109802" y="428625"/>
                  <a:pt x="184423" y="457200"/>
                  <a:pt x="255490" y="464344"/>
                </a:cubicBezTo>
                <a:cubicBezTo>
                  <a:pt x="433159" y="482203"/>
                  <a:pt x="323004" y="514350"/>
                  <a:pt x="500673" y="535781"/>
                </a:cubicBezTo>
                <a:cubicBezTo>
                  <a:pt x="585954" y="546497"/>
                  <a:pt x="664128" y="582216"/>
                  <a:pt x="760069" y="525066"/>
                </a:cubicBezTo>
                <a:cubicBezTo>
                  <a:pt x="824029" y="485775"/>
                  <a:pt x="927077" y="528637"/>
                  <a:pt x="1005251" y="560785"/>
                </a:cubicBezTo>
                <a:cubicBezTo>
                  <a:pt x="1069212" y="589360"/>
                  <a:pt x="1133172" y="596503"/>
                  <a:pt x="1218453" y="560785"/>
                </a:cubicBezTo>
                <a:cubicBezTo>
                  <a:pt x="1140279" y="539354"/>
                  <a:pt x="1079872" y="521494"/>
                  <a:pt x="1019464" y="507206"/>
                </a:cubicBezTo>
                <a:cubicBezTo>
                  <a:pt x="969717" y="496491"/>
                  <a:pt x="941290" y="471488"/>
                  <a:pt x="944844" y="417909"/>
                </a:cubicBezTo>
                <a:cubicBezTo>
                  <a:pt x="944844" y="389334"/>
                  <a:pt x="934184" y="350044"/>
                  <a:pt x="969717" y="335757"/>
                </a:cubicBezTo>
                <a:cubicBezTo>
                  <a:pt x="998144" y="321469"/>
                  <a:pt x="1037231" y="335757"/>
                  <a:pt x="1051445" y="360759"/>
                </a:cubicBezTo>
                <a:cubicBezTo>
                  <a:pt x="1069212" y="407194"/>
                  <a:pt x="1086978" y="450056"/>
                  <a:pt x="1147386" y="453629"/>
                </a:cubicBezTo>
                <a:cubicBezTo>
                  <a:pt x="1229113" y="460771"/>
                  <a:pt x="1182919" y="432197"/>
                  <a:pt x="1168706" y="396478"/>
                </a:cubicBezTo>
                <a:cubicBezTo>
                  <a:pt x="1154492" y="357188"/>
                  <a:pt x="1197133" y="346472"/>
                  <a:pt x="1225560" y="353615"/>
                </a:cubicBezTo>
                <a:cubicBezTo>
                  <a:pt x="1332161" y="385763"/>
                  <a:pt x="1442315" y="328613"/>
                  <a:pt x="1552469" y="375047"/>
                </a:cubicBezTo>
                <a:cubicBezTo>
                  <a:pt x="1524043" y="260747"/>
                  <a:pt x="1463635" y="210741"/>
                  <a:pt x="1335714" y="192881"/>
                </a:cubicBezTo>
                <a:cubicBezTo>
                  <a:pt x="1289520" y="189310"/>
                  <a:pt x="1239773" y="196453"/>
                  <a:pt x="1197133" y="164306"/>
                </a:cubicBezTo>
                <a:cubicBezTo>
                  <a:pt x="1172259" y="146447"/>
                  <a:pt x="1147386" y="125016"/>
                  <a:pt x="1165153" y="89297"/>
                </a:cubicBezTo>
                <a:cubicBezTo>
                  <a:pt x="1175813" y="64294"/>
                  <a:pt x="1204239" y="64294"/>
                  <a:pt x="1229113" y="71437"/>
                </a:cubicBezTo>
                <a:cubicBezTo>
                  <a:pt x="1332161" y="110728"/>
                  <a:pt x="1442315" y="121444"/>
                  <a:pt x="1548916" y="135731"/>
                </a:cubicBezTo>
                <a:cubicBezTo>
                  <a:pt x="1566683" y="139303"/>
                  <a:pt x="1584450" y="146447"/>
                  <a:pt x="1602217" y="110728"/>
                </a:cubicBezTo>
                <a:cubicBezTo>
                  <a:pt x="1477849" y="78581"/>
                  <a:pt x="1357034" y="35719"/>
                  <a:pt x="1232666" y="0"/>
                </a:cubicBezTo>
                <a:close/>
              </a:path>
            </a:pathLst>
          </a:custGeom>
          <a:solidFill>
            <a:schemeClr val="accent1">
              <a:alpha val="20000"/>
            </a:schemeClr>
          </a:solidFill>
          <a:ln w="32707" cap="flat">
            <a:noFill/>
            <a:prstDash val="solid"/>
            <a:miter/>
          </a:ln>
        </p:spPr>
        <p:txBody>
          <a:bodyPr rtlCol="0" anchor="ctr"/>
          <a:lstStyle/>
          <a:p>
            <a:endParaRPr lang="en-US">
              <a:solidFill>
                <a:schemeClr val="tx1"/>
              </a:solidFill>
            </a:endParaRPr>
          </a:p>
        </p:txBody>
      </p:sp>
      <p:sp>
        <p:nvSpPr>
          <p:cNvPr id="2" name="Title 1">
            <a:extLst>
              <a:ext uri="{FF2B5EF4-FFF2-40B4-BE49-F238E27FC236}">
                <a16:creationId xmlns:a16="http://schemas.microsoft.com/office/drawing/2014/main" id="{146AD042-DE90-4088-8A07-B9A64C2CE03E}"/>
              </a:ext>
            </a:extLst>
          </p:cNvPr>
          <p:cNvSpPr>
            <a:spLocks noGrp="1"/>
          </p:cNvSpPr>
          <p:nvPr>
            <p:ph type="title"/>
          </p:nvPr>
        </p:nvSpPr>
        <p:spPr>
          <a:xfrm>
            <a:off x="839788" y="640080"/>
            <a:ext cx="3886200" cy="2953512"/>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F2FFC98-62A0-445A-BEDA-785BE925A1D8}"/>
              </a:ext>
            </a:extLst>
          </p:cNvPr>
          <p:cNvSpPr>
            <a:spLocks noGrp="1"/>
          </p:cNvSpPr>
          <p:nvPr>
            <p:ph idx="1"/>
          </p:nvPr>
        </p:nvSpPr>
        <p:spPr>
          <a:xfrm>
            <a:off x="7059168" y="640080"/>
            <a:ext cx="4489704" cy="5596128"/>
          </a:xfrm>
        </p:spPr>
        <p:txBody>
          <a:bodyPr anchor="ct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DB4D7827-8489-4EE4-88EE-16685FE6DE8A}"/>
              </a:ext>
            </a:extLst>
          </p:cNvPr>
          <p:cNvSpPr>
            <a:spLocks noGrp="1"/>
          </p:cNvSpPr>
          <p:nvPr>
            <p:ph type="body" sz="half" idx="2"/>
          </p:nvPr>
        </p:nvSpPr>
        <p:spPr>
          <a:xfrm>
            <a:off x="839788" y="3776472"/>
            <a:ext cx="3886200" cy="246888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33534F-EA91-4A50-B0F6-10D689E458EF}"/>
              </a:ext>
            </a:extLst>
          </p:cNvPr>
          <p:cNvSpPr>
            <a:spLocks noGrp="1"/>
          </p:cNvSpPr>
          <p:nvPr>
            <p:ph type="dt" sz="half" idx="10"/>
          </p:nvPr>
        </p:nvSpPr>
        <p:spPr/>
        <p:txBody>
          <a:bodyPr/>
          <a:lstStyle/>
          <a:p>
            <a:fld id="{3C04E684-10F4-4CC3-A0B9-F03AA7BE37CF}" type="datetimeFigureOut">
              <a:rPr lang="en-US" smtClean="0"/>
              <a:t>4/24/2020</a:t>
            </a:fld>
            <a:endParaRPr lang="en-US"/>
          </a:p>
        </p:txBody>
      </p:sp>
      <p:sp>
        <p:nvSpPr>
          <p:cNvPr id="6" name="Footer Placeholder 5">
            <a:extLst>
              <a:ext uri="{FF2B5EF4-FFF2-40B4-BE49-F238E27FC236}">
                <a16:creationId xmlns:a16="http://schemas.microsoft.com/office/drawing/2014/main" id="{6C20F3F7-8B4B-4015-AA9C-109D05B2F146}"/>
              </a:ext>
            </a:extLst>
          </p:cNvPr>
          <p:cNvSpPr>
            <a:spLocks noGrp="1"/>
          </p:cNvSpPr>
          <p:nvPr>
            <p:ph type="ftr" sz="quarter" idx="11"/>
          </p:nvPr>
        </p:nvSpPr>
        <p:spPr/>
        <p:txBody>
          <a:bodyPr/>
          <a:lstStyle>
            <a:lvl1pPr algn="l">
              <a:defRPr/>
            </a:lvl1pPr>
          </a:lstStyle>
          <a:p>
            <a:endParaRPr lang="en-US"/>
          </a:p>
        </p:txBody>
      </p:sp>
      <p:sp>
        <p:nvSpPr>
          <p:cNvPr id="7" name="Slide Number Placeholder 6">
            <a:extLst>
              <a:ext uri="{FF2B5EF4-FFF2-40B4-BE49-F238E27FC236}">
                <a16:creationId xmlns:a16="http://schemas.microsoft.com/office/drawing/2014/main" id="{910B6EE2-78A1-4D01-87BE-A1487FBD271F}"/>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9235998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Graphic 1" descr="Tag=AccentColor&#10;Flavor=Light&#10;Target=Fill">
            <a:extLst>
              <a:ext uri="{FF2B5EF4-FFF2-40B4-BE49-F238E27FC236}">
                <a16:creationId xmlns:a16="http://schemas.microsoft.com/office/drawing/2014/main" id="{0EE21C0F-70D8-4F3C-9392-07559C90EE6E}"/>
              </a:ext>
            </a:extLst>
          </p:cNvPr>
          <p:cNvSpPr/>
          <p:nvPr/>
        </p:nvSpPr>
        <p:spPr>
          <a:xfrm rot="10800000" flipH="1" flipV="1">
            <a:off x="684965" y="1332237"/>
            <a:ext cx="5263732" cy="3841102"/>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48DB1DFE-8154-440D-93CF-FEF7860E897F}"/>
              </a:ext>
            </a:extLst>
          </p:cNvPr>
          <p:cNvSpPr>
            <a:spLocks noGrp="1"/>
          </p:cNvSpPr>
          <p:nvPr>
            <p:ph type="title"/>
          </p:nvPr>
        </p:nvSpPr>
        <p:spPr>
          <a:xfrm>
            <a:off x="1399032" y="2523744"/>
            <a:ext cx="3831336" cy="1453896"/>
          </a:xfrm>
        </p:spPr>
        <p:txBody>
          <a:bodyPr anchor="b"/>
          <a:lstStyle>
            <a:lvl1pPr algn="ct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CD9D1F5-05CC-48F3-A314-315EF1703043}"/>
              </a:ext>
            </a:extLst>
          </p:cNvPr>
          <p:cNvSpPr>
            <a:spLocks noGrp="1"/>
          </p:cNvSpPr>
          <p:nvPr>
            <p:ph type="pic" idx="1"/>
          </p:nvPr>
        </p:nvSpPr>
        <p:spPr>
          <a:xfrm>
            <a:off x="6711696" y="640079"/>
            <a:ext cx="4837176" cy="556869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211807DE-1178-4BBB-89D8-9046239C2DE9}"/>
              </a:ext>
            </a:extLst>
          </p:cNvPr>
          <p:cNvSpPr>
            <a:spLocks noGrp="1"/>
          </p:cNvSpPr>
          <p:nvPr>
            <p:ph type="body" sz="half" idx="2"/>
          </p:nvPr>
        </p:nvSpPr>
        <p:spPr>
          <a:xfrm>
            <a:off x="1655064" y="4087368"/>
            <a:ext cx="3319272" cy="649224"/>
          </a:xfrm>
        </p:spPr>
        <p:txBody>
          <a:bodyPr>
            <a:noAutofit/>
          </a:bodyPr>
          <a:lstStyle>
            <a:lvl1pPr marL="0" indent="0" algn="ctr">
              <a:buNone/>
              <a:defRPr sz="2000" cap="all" baseline="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D48EA59-A1BC-48B7-9495-6D5C6035B14B}"/>
              </a:ext>
            </a:extLst>
          </p:cNvPr>
          <p:cNvSpPr>
            <a:spLocks noGrp="1"/>
          </p:cNvSpPr>
          <p:nvPr>
            <p:ph type="dt" sz="half" idx="10"/>
          </p:nvPr>
        </p:nvSpPr>
        <p:spPr/>
        <p:txBody>
          <a:bodyPr/>
          <a:lstStyle/>
          <a:p>
            <a:fld id="{3C04E684-10F4-4CC3-A0B9-F03AA7BE37CF}" type="datetimeFigureOut">
              <a:rPr lang="en-US" smtClean="0"/>
              <a:t>4/24/2020</a:t>
            </a:fld>
            <a:endParaRPr lang="en-US"/>
          </a:p>
        </p:txBody>
      </p:sp>
      <p:sp>
        <p:nvSpPr>
          <p:cNvPr id="6" name="Footer Placeholder 5">
            <a:extLst>
              <a:ext uri="{FF2B5EF4-FFF2-40B4-BE49-F238E27FC236}">
                <a16:creationId xmlns:a16="http://schemas.microsoft.com/office/drawing/2014/main" id="{49F85A72-B50F-440E-AAD3-53C099F6D9B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2C2D00B-4207-4720-8C68-605CAFDD5CA2}"/>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7667529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1C888B-58B8-4428-8B1D-4E26FC5DD59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314F67B-D516-42FA-A2CA-2DCD37CFE8D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2BA5FF-4919-4FF8-9C04-06CE156B762F}"/>
              </a:ext>
            </a:extLst>
          </p:cNvPr>
          <p:cNvSpPr>
            <a:spLocks noGrp="1"/>
          </p:cNvSpPr>
          <p:nvPr>
            <p:ph type="dt" sz="half" idx="10"/>
          </p:nvPr>
        </p:nvSpPr>
        <p:spPr/>
        <p:txBody>
          <a:bodyPr/>
          <a:lstStyle/>
          <a:p>
            <a:fld id="{3C04E684-10F4-4CC3-A0B9-F03AA7BE37CF}" type="datetimeFigureOut">
              <a:rPr lang="en-US" smtClean="0"/>
              <a:t>4/24/2020</a:t>
            </a:fld>
            <a:endParaRPr lang="en-US"/>
          </a:p>
        </p:txBody>
      </p:sp>
      <p:sp>
        <p:nvSpPr>
          <p:cNvPr id="5" name="Footer Placeholder 4">
            <a:extLst>
              <a:ext uri="{FF2B5EF4-FFF2-40B4-BE49-F238E27FC236}">
                <a16:creationId xmlns:a16="http://schemas.microsoft.com/office/drawing/2014/main" id="{CBEDA970-128E-4150-8E5A-A1B056E835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AEC6CD1-EE5E-42EF-B76D-BB803BA6AB5E}"/>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42143881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50C2A1B-34CA-4877-9435-D77DF325757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F255E5E-4A81-44CC-8D99-F56E625D463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19CEECF-A221-4ECC-AD9C-E197D516D24C}"/>
              </a:ext>
            </a:extLst>
          </p:cNvPr>
          <p:cNvSpPr>
            <a:spLocks noGrp="1"/>
          </p:cNvSpPr>
          <p:nvPr>
            <p:ph type="dt" sz="half" idx="10"/>
          </p:nvPr>
        </p:nvSpPr>
        <p:spPr/>
        <p:txBody>
          <a:bodyPr/>
          <a:lstStyle/>
          <a:p>
            <a:fld id="{3C04E684-10F4-4CC3-A0B9-F03AA7BE37CF}" type="datetimeFigureOut">
              <a:rPr lang="en-US" smtClean="0"/>
              <a:t>4/24/2020</a:t>
            </a:fld>
            <a:endParaRPr lang="en-US"/>
          </a:p>
        </p:txBody>
      </p:sp>
      <p:sp>
        <p:nvSpPr>
          <p:cNvPr id="5" name="Footer Placeholder 4">
            <a:extLst>
              <a:ext uri="{FF2B5EF4-FFF2-40B4-BE49-F238E27FC236}">
                <a16:creationId xmlns:a16="http://schemas.microsoft.com/office/drawing/2014/main" id="{018F41AE-0DDE-49ED-9F0C-E0E16F599A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7B47FB7-77F0-4C43-B81E-D04B31C953D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4146296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8615C6B-1C98-4B1C-AB4B-1E1898E593B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E8DFF97-B7FD-47F9-BC7F-DD4B4C5EA2F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A1831D22-079E-43E3-86A4-BA12DB888C7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04E684-10F4-4CC3-A0B9-F03AA7BE37CF}" type="datetimeFigureOut">
              <a:rPr lang="en-US" smtClean="0"/>
              <a:t>4/24/2020</a:t>
            </a:fld>
            <a:endParaRPr lang="en-US"/>
          </a:p>
        </p:txBody>
      </p:sp>
      <p:sp>
        <p:nvSpPr>
          <p:cNvPr id="5" name="Footer Placeholder 4">
            <a:extLst>
              <a:ext uri="{FF2B5EF4-FFF2-40B4-BE49-F238E27FC236}">
                <a16:creationId xmlns:a16="http://schemas.microsoft.com/office/drawing/2014/main" id="{A14C30A2-140B-4A5D-BEEC-C1314AF1F3F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B71BA8F-7826-496D-91F8-B3ECDF34DA7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845F5A-061D-4825-9AE9-D7794091C6CF}" type="slidenum">
              <a:rPr lang="en-US" smtClean="0"/>
              <a:t>‹#›</a:t>
            </a:fld>
            <a:endParaRPr lang="en-US"/>
          </a:p>
        </p:txBody>
      </p:sp>
    </p:spTree>
    <p:extLst>
      <p:ext uri="{BB962C8B-B14F-4D97-AF65-F5344CB8AC3E}">
        <p14:creationId xmlns:p14="http://schemas.microsoft.com/office/powerpoint/2010/main" val="2455541433"/>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67" r:id="rId6"/>
    <p:sldLayoutId id="2147483662" r:id="rId7"/>
    <p:sldLayoutId id="2147483663" r:id="rId8"/>
    <p:sldLayoutId id="2147483664" r:id="rId9"/>
    <p:sldLayoutId id="2147483665" r:id="rId10"/>
    <p:sldLayoutId id="2147483666" r:id="rId11"/>
    <p:sldLayoutId id="2147483668" r:id="rId12"/>
  </p:sldLayoutIdLst>
  <p:txStyles>
    <p:titleStyle>
      <a:lvl1pPr algn="l" defTabSz="914400" rtl="0" eaLnBrk="1" latinLnBrk="0" hangingPunct="1">
        <a:lnSpc>
          <a:spcPct val="90000"/>
        </a:lnSpc>
        <a:spcBef>
          <a:spcPct val="0"/>
        </a:spcBef>
        <a:buNone/>
        <a:defRPr sz="4400" i="1" kern="120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www.veryeatalian.com/my-birthday-cake/" TargetMode="External"/><Relationship Id="rId3" Type="http://schemas.openxmlformats.org/officeDocument/2006/relationships/hyperlink" Target="http://www.creamylife.com/occasions-and-holidays/9087/serbian-made-cakes-by-tintolino-family.html" TargetMode="External"/><Relationship Id="rId7" Type="http://schemas.openxmlformats.org/officeDocument/2006/relationships/image" Target="../media/image4.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www.publicdomainpictures.net/view-image.php?image=109741&amp;picture=birthday-cake" TargetMode="External"/><Relationship Id="rId11" Type="http://schemas.openxmlformats.org/officeDocument/2006/relationships/hyperlink" Target="https://creativecommons.org/licenses/by-nd/3.0/" TargetMode="External"/><Relationship Id="rId5" Type="http://schemas.openxmlformats.org/officeDocument/2006/relationships/image" Target="../media/image3.jpg"/><Relationship Id="rId10" Type="http://schemas.openxmlformats.org/officeDocument/2006/relationships/hyperlink" Target="http://flickr.com/photos/eldriva/7610667462" TargetMode="External"/><Relationship Id="rId4" Type="http://schemas.openxmlformats.org/officeDocument/2006/relationships/image" Target="../media/image2.jpeg"/><Relationship Id="rId9" Type="http://schemas.openxmlformats.org/officeDocument/2006/relationships/image" Target="../media/image5.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hyperlink" Target="https://en.wikipedia.org/wiki/Lists_of_foods" TargetMode="External"/><Relationship Id="rId2" Type="http://schemas.openxmlformats.org/officeDocument/2006/relationships/image" Target="../media/image6.jpg"/><Relationship Id="rId1" Type="http://schemas.openxmlformats.org/officeDocument/2006/relationships/slideLayout" Target="../slideLayouts/slideLayout1.xml"/><Relationship Id="rId4" Type="http://schemas.openxmlformats.org/officeDocument/2006/relationships/hyperlink" Target="https://creativecommons.org/licenses/by-sa/3.0/" TargetMode="External"/></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3.xml"/><Relationship Id="rId5" Type="http://schemas.openxmlformats.org/officeDocument/2006/relationships/hyperlink" Target="https://creativecommons.org/licenses/by-nc-nd/3.0/" TargetMode="External"/><Relationship Id="rId4" Type="http://schemas.openxmlformats.org/officeDocument/2006/relationships/hyperlink" Target="https://silvertongue133.wordpress.com/2016/10/02/5-steps-clean-arteries-saffolalife-chhotekadam/"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blog.dnevnik.hr/volimslatko/2017/01/1632064581/avokado-mufini.html" TargetMode="External"/><Relationship Id="rId2" Type="http://schemas.openxmlformats.org/officeDocument/2006/relationships/image" Target="../media/image8.jpeg"/><Relationship Id="rId1" Type="http://schemas.openxmlformats.org/officeDocument/2006/relationships/slideLayout" Target="../slideLayouts/slideLayout8.xml"/><Relationship Id="rId5" Type="http://schemas.openxmlformats.org/officeDocument/2006/relationships/hyperlink" Target="https://multiplydelicious.wordpress.com/tag/homemade-muffin-mix/" TargetMode="Externa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7" name="Picture 16" descr="A cake sitting on top of a table&#10;&#10;Description automatically generated">
            <a:extLst>
              <a:ext uri="{FF2B5EF4-FFF2-40B4-BE49-F238E27FC236}">
                <a16:creationId xmlns:a16="http://schemas.microsoft.com/office/drawing/2014/main" id="{4A2C4C87-6E77-4154-959A-DDBD73FA787A}"/>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tretch>
            <a:fillRect/>
          </a:stretch>
        </p:blipFill>
        <p:spPr>
          <a:xfrm>
            <a:off x="4836425" y="2992093"/>
            <a:ext cx="2261036" cy="3658305"/>
          </a:xfrm>
          <a:prstGeom prst="rect">
            <a:avLst/>
          </a:prstGeom>
        </p:spPr>
      </p:pic>
      <p:sp useBgFill="1">
        <p:nvSpPr>
          <p:cNvPr id="35" name="Rectangle 34">
            <a:extLst>
              <a:ext uri="{FF2B5EF4-FFF2-40B4-BE49-F238E27FC236}">
                <a16:creationId xmlns:a16="http://schemas.microsoft.com/office/drawing/2014/main" id="{BA175A65-42BE-4FDF-8AD0-5AC1CB946EA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0806993F-3E34-4F7A-8633-D3B4B8FD22D9}"/>
              </a:ext>
            </a:extLst>
          </p:cNvPr>
          <p:cNvPicPr>
            <a:picLocks noChangeAspect="1"/>
          </p:cNvPicPr>
          <p:nvPr/>
        </p:nvPicPr>
        <p:blipFill rotWithShape="1">
          <a:blip r:embed="rId4">
            <a:alphaModFix amt="40000"/>
          </a:blip>
          <a:srcRect t="12251" b="5309"/>
          <a:stretch/>
        </p:blipFill>
        <p:spPr>
          <a:xfrm>
            <a:off x="-268204" y="109725"/>
            <a:ext cx="12188762" cy="6858000"/>
          </a:xfrm>
          <a:prstGeom prst="rect">
            <a:avLst/>
          </a:prstGeom>
        </p:spPr>
      </p:pic>
      <p:pic>
        <p:nvPicPr>
          <p:cNvPr id="10" name="Picture 9" descr="A close up of a plate of birthday cake on a table&#10;&#10;Description automatically generated">
            <a:extLst>
              <a:ext uri="{FF2B5EF4-FFF2-40B4-BE49-F238E27FC236}">
                <a16:creationId xmlns:a16="http://schemas.microsoft.com/office/drawing/2014/main" id="{855395B1-FB47-4F6A-B4F9-1690178A349B}"/>
              </a:ext>
            </a:extLst>
          </p:cNvPr>
          <p:cNvPicPr>
            <a:picLocks noChangeAspect="1"/>
          </p:cNvPicPr>
          <p:nvPr/>
        </p:nvPicPr>
        <p:blipFill rotWithShape="1">
          <a:blip r:embed="rId5">
            <a:extLst>
              <a:ext uri="{28A0092B-C50C-407E-A947-70E740481C1C}">
                <a14:useLocalDpi xmlns:a14="http://schemas.microsoft.com/office/drawing/2010/main" val="0"/>
              </a:ext>
              <a:ext uri="{837473B0-CC2E-450A-ABE3-18F120FF3D39}">
                <a1611:picAttrSrcUrl xmlns:a1611="http://schemas.microsoft.com/office/drawing/2016/11/main" xmlns="" r:id="rId6"/>
              </a:ext>
            </a:extLst>
          </a:blip>
          <a:srcRect t="18546" r="2" b="25814"/>
          <a:stretch/>
        </p:blipFill>
        <p:spPr>
          <a:xfrm>
            <a:off x="4406845" y="3"/>
            <a:ext cx="4101288" cy="3418797"/>
          </a:xfrm>
          <a:custGeom>
            <a:avLst/>
            <a:gdLst/>
            <a:ahLst/>
            <a:cxnLst/>
            <a:rect l="l" t="t" r="r" b="b"/>
            <a:pathLst>
              <a:path w="4101288" h="3418797">
                <a:moveTo>
                  <a:pt x="989912" y="0"/>
                </a:moveTo>
                <a:lnTo>
                  <a:pt x="3844502" y="0"/>
                </a:lnTo>
                <a:lnTo>
                  <a:pt x="3760850" y="25406"/>
                </a:lnTo>
                <a:cubicBezTo>
                  <a:pt x="3711615" y="43967"/>
                  <a:pt x="3663870" y="67007"/>
                  <a:pt x="3618425" y="98254"/>
                </a:cubicBezTo>
                <a:cubicBezTo>
                  <a:pt x="3626136" y="110145"/>
                  <a:pt x="3665355" y="144049"/>
                  <a:pt x="3649272" y="146579"/>
                </a:cubicBezTo>
                <a:cubicBezTo>
                  <a:pt x="3604102" y="153917"/>
                  <a:pt x="3564000" y="178711"/>
                  <a:pt x="3522797" y="199205"/>
                </a:cubicBezTo>
                <a:cubicBezTo>
                  <a:pt x="3504948" y="208060"/>
                  <a:pt x="3483356" y="219700"/>
                  <a:pt x="3491728" y="251325"/>
                </a:cubicBezTo>
                <a:cubicBezTo>
                  <a:pt x="3506932" y="260181"/>
                  <a:pt x="3518169" y="247783"/>
                  <a:pt x="3530727" y="246772"/>
                </a:cubicBezTo>
                <a:cubicBezTo>
                  <a:pt x="3543507" y="245761"/>
                  <a:pt x="3572153" y="252336"/>
                  <a:pt x="3564219" y="256638"/>
                </a:cubicBezTo>
                <a:cubicBezTo>
                  <a:pt x="3528083" y="276121"/>
                  <a:pt x="3593085" y="322928"/>
                  <a:pt x="3550339" y="322928"/>
                </a:cubicBezTo>
                <a:cubicBezTo>
                  <a:pt x="3478728" y="323181"/>
                  <a:pt x="3440609" y="406169"/>
                  <a:pt x="3371643" y="408447"/>
                </a:cubicBezTo>
                <a:cubicBezTo>
                  <a:pt x="3360627" y="408698"/>
                  <a:pt x="3355338" y="423373"/>
                  <a:pt x="3355558" y="436278"/>
                </a:cubicBezTo>
                <a:cubicBezTo>
                  <a:pt x="3355558" y="451712"/>
                  <a:pt x="3365694" y="454494"/>
                  <a:pt x="3376931" y="456013"/>
                </a:cubicBezTo>
                <a:cubicBezTo>
                  <a:pt x="3394118" y="458289"/>
                  <a:pt x="3411965" y="436278"/>
                  <a:pt x="3434660" y="466133"/>
                </a:cubicBezTo>
                <a:cubicBezTo>
                  <a:pt x="3393898" y="483590"/>
                  <a:pt x="3353135" y="501049"/>
                  <a:pt x="3353797" y="561013"/>
                </a:cubicBezTo>
                <a:cubicBezTo>
                  <a:pt x="3354015" y="577205"/>
                  <a:pt x="3337050" y="583277"/>
                  <a:pt x="3324270" y="587325"/>
                </a:cubicBezTo>
                <a:cubicBezTo>
                  <a:pt x="3303117" y="593904"/>
                  <a:pt x="3285272" y="605543"/>
                  <a:pt x="3273812" y="628061"/>
                </a:cubicBezTo>
                <a:cubicBezTo>
                  <a:pt x="3274033" y="632362"/>
                  <a:pt x="3274254" y="636917"/>
                  <a:pt x="3272930" y="640459"/>
                </a:cubicBezTo>
                <a:cubicBezTo>
                  <a:pt x="3276676" y="694855"/>
                  <a:pt x="3307523" y="693336"/>
                  <a:pt x="3341676" y="684230"/>
                </a:cubicBezTo>
                <a:cubicBezTo>
                  <a:pt x="3382439" y="673096"/>
                  <a:pt x="3422762" y="652855"/>
                  <a:pt x="3465728" y="672338"/>
                </a:cubicBezTo>
                <a:cubicBezTo>
                  <a:pt x="3405133" y="698397"/>
                  <a:pt x="3339253" y="700422"/>
                  <a:pt x="3282405" y="737615"/>
                </a:cubicBezTo>
                <a:cubicBezTo>
                  <a:pt x="3490406" y="744447"/>
                  <a:pt x="3674169" y="627048"/>
                  <a:pt x="3875781" y="582013"/>
                </a:cubicBezTo>
                <a:cubicBezTo>
                  <a:pt x="3868951" y="612120"/>
                  <a:pt x="3852646" y="618193"/>
                  <a:pt x="3837883" y="622747"/>
                </a:cubicBezTo>
                <a:cubicBezTo>
                  <a:pt x="3763408" y="645519"/>
                  <a:pt x="3698188" y="690809"/>
                  <a:pt x="3630322" y="730023"/>
                </a:cubicBezTo>
                <a:cubicBezTo>
                  <a:pt x="3602340" y="746216"/>
                  <a:pt x="3582066" y="762411"/>
                  <a:pt x="3571492" y="797327"/>
                </a:cubicBezTo>
                <a:cubicBezTo>
                  <a:pt x="3562015" y="828953"/>
                  <a:pt x="3543728" y="843628"/>
                  <a:pt x="3509797" y="834518"/>
                </a:cubicBezTo>
                <a:cubicBezTo>
                  <a:pt x="3482254" y="826927"/>
                  <a:pt x="3452068" y="830975"/>
                  <a:pt x="3423203" y="833760"/>
                </a:cubicBezTo>
                <a:cubicBezTo>
                  <a:pt x="3389931" y="836796"/>
                  <a:pt x="3352693" y="872470"/>
                  <a:pt x="3361728" y="890941"/>
                </a:cubicBezTo>
                <a:cubicBezTo>
                  <a:pt x="3377151" y="922314"/>
                  <a:pt x="3402931" y="906627"/>
                  <a:pt x="3425847" y="903084"/>
                </a:cubicBezTo>
                <a:cubicBezTo>
                  <a:pt x="3451848" y="898784"/>
                  <a:pt x="3500100" y="889927"/>
                  <a:pt x="3500982" y="893723"/>
                </a:cubicBezTo>
                <a:cubicBezTo>
                  <a:pt x="3517950" y="972410"/>
                  <a:pt x="3637374" y="903845"/>
                  <a:pt x="3663154" y="896758"/>
                </a:cubicBezTo>
                <a:cubicBezTo>
                  <a:pt x="3695322" y="887904"/>
                  <a:pt x="3725509" y="904097"/>
                  <a:pt x="3756136" y="907891"/>
                </a:cubicBezTo>
                <a:cubicBezTo>
                  <a:pt x="3783459" y="911433"/>
                  <a:pt x="3937918" y="922314"/>
                  <a:pt x="3969866" y="888915"/>
                </a:cubicBezTo>
                <a:cubicBezTo>
                  <a:pt x="3974273" y="914976"/>
                  <a:pt x="3965020" y="925602"/>
                  <a:pt x="3957306" y="937494"/>
                </a:cubicBezTo>
                <a:cubicBezTo>
                  <a:pt x="3946511" y="954445"/>
                  <a:pt x="3944747" y="966337"/>
                  <a:pt x="3965239" y="979747"/>
                </a:cubicBezTo>
                <a:cubicBezTo>
                  <a:pt x="4023630" y="1018206"/>
                  <a:pt x="4022747" y="1019470"/>
                  <a:pt x="3968324" y="1071591"/>
                </a:cubicBezTo>
                <a:cubicBezTo>
                  <a:pt x="3965678" y="1073867"/>
                  <a:pt x="3966782" y="1081459"/>
                  <a:pt x="3966341" y="1086519"/>
                </a:cubicBezTo>
                <a:cubicBezTo>
                  <a:pt x="3980663" y="1094615"/>
                  <a:pt x="3997409" y="1074373"/>
                  <a:pt x="4014153" y="1096133"/>
                </a:cubicBezTo>
                <a:cubicBezTo>
                  <a:pt x="3941222" y="1191771"/>
                  <a:pt x="3829950" y="1215299"/>
                  <a:pt x="3729254" y="1287157"/>
                </a:cubicBezTo>
                <a:cubicBezTo>
                  <a:pt x="3810780" y="1310939"/>
                  <a:pt x="3859696" y="1227952"/>
                  <a:pt x="3919628" y="1238578"/>
                </a:cubicBezTo>
                <a:cubicBezTo>
                  <a:pt x="3949596" y="1264639"/>
                  <a:pt x="3860577" y="1306386"/>
                  <a:pt x="3945409" y="1318784"/>
                </a:cubicBezTo>
                <a:cubicBezTo>
                  <a:pt x="3908610" y="1341555"/>
                  <a:pt x="3881289" y="1363817"/>
                  <a:pt x="3855951" y="1390133"/>
                </a:cubicBezTo>
                <a:cubicBezTo>
                  <a:pt x="3810780" y="1437192"/>
                  <a:pt x="3801967" y="1468060"/>
                  <a:pt x="3822900" y="1531314"/>
                </a:cubicBezTo>
                <a:cubicBezTo>
                  <a:pt x="3836562" y="1572808"/>
                  <a:pt x="3856611" y="1611013"/>
                  <a:pt x="3838986" y="1660349"/>
                </a:cubicBezTo>
                <a:cubicBezTo>
                  <a:pt x="3826646" y="1694254"/>
                  <a:pt x="3831494" y="1716517"/>
                  <a:pt x="3877323" y="1701337"/>
                </a:cubicBezTo>
                <a:cubicBezTo>
                  <a:pt x="3926679" y="1685144"/>
                  <a:pt x="3945187" y="1715505"/>
                  <a:pt x="3932849" y="1774963"/>
                </a:cubicBezTo>
                <a:cubicBezTo>
                  <a:pt x="3924917" y="1813169"/>
                  <a:pt x="3933291" y="1824806"/>
                  <a:pt x="3967221" y="1820505"/>
                </a:cubicBezTo>
                <a:cubicBezTo>
                  <a:pt x="4004680" y="1815698"/>
                  <a:pt x="4040375" y="1790649"/>
                  <a:pt x="4086646" y="1802795"/>
                </a:cubicBezTo>
                <a:cubicBezTo>
                  <a:pt x="4049631" y="1872120"/>
                  <a:pt x="3970527" y="1852385"/>
                  <a:pt x="3927340" y="1918423"/>
                </a:cubicBezTo>
                <a:cubicBezTo>
                  <a:pt x="3978900" y="1918674"/>
                  <a:pt x="4018341" y="1918423"/>
                  <a:pt x="4056460" y="1903999"/>
                </a:cubicBezTo>
                <a:cubicBezTo>
                  <a:pt x="4072325" y="1898179"/>
                  <a:pt x="4089732" y="1892109"/>
                  <a:pt x="4098545" y="1912096"/>
                </a:cubicBezTo>
                <a:cubicBezTo>
                  <a:pt x="4108901" y="1936132"/>
                  <a:pt x="4087529" y="1945241"/>
                  <a:pt x="4074527" y="1949542"/>
                </a:cubicBezTo>
                <a:cubicBezTo>
                  <a:pt x="4037951" y="1961686"/>
                  <a:pt x="4009969" y="1990529"/>
                  <a:pt x="3979782" y="2013047"/>
                </a:cubicBezTo>
                <a:cubicBezTo>
                  <a:pt x="3913460" y="2062386"/>
                  <a:pt x="3840746" y="2103626"/>
                  <a:pt x="3784559" y="2185097"/>
                </a:cubicBezTo>
                <a:cubicBezTo>
                  <a:pt x="3855290" y="2164349"/>
                  <a:pt x="3907951" y="2116025"/>
                  <a:pt x="3973612" y="2106157"/>
                </a:cubicBezTo>
                <a:cubicBezTo>
                  <a:pt x="3916764" y="2180290"/>
                  <a:pt x="3843611" y="2229120"/>
                  <a:pt x="3774426" y="2283011"/>
                </a:cubicBezTo>
                <a:cubicBezTo>
                  <a:pt x="3754594" y="2298192"/>
                  <a:pt x="3734543" y="2308566"/>
                  <a:pt x="3730136" y="2341710"/>
                </a:cubicBezTo>
                <a:cubicBezTo>
                  <a:pt x="3721542" y="2405976"/>
                  <a:pt x="3695763" y="2459107"/>
                  <a:pt x="3640678" y="2487444"/>
                </a:cubicBezTo>
                <a:cubicBezTo>
                  <a:pt x="3640238" y="2487699"/>
                  <a:pt x="3643322" y="2497314"/>
                  <a:pt x="3645085" y="2503890"/>
                </a:cubicBezTo>
                <a:cubicBezTo>
                  <a:pt x="3678797" y="2505916"/>
                  <a:pt x="3705458" y="2467963"/>
                  <a:pt x="3748425" y="2480360"/>
                </a:cubicBezTo>
                <a:cubicBezTo>
                  <a:pt x="3707220" y="2531974"/>
                  <a:pt x="3672847" y="2578277"/>
                  <a:pt x="3614458" y="2602819"/>
                </a:cubicBezTo>
                <a:cubicBezTo>
                  <a:pt x="3567745" y="2622300"/>
                  <a:pt x="3510016" y="2633686"/>
                  <a:pt x="3476083" y="2696937"/>
                </a:cubicBezTo>
                <a:cubicBezTo>
                  <a:pt x="3515524" y="2709337"/>
                  <a:pt x="3544831" y="2693651"/>
                  <a:pt x="3574357" y="2682517"/>
                </a:cubicBezTo>
                <a:cubicBezTo>
                  <a:pt x="3619525" y="2665312"/>
                  <a:pt x="3664255" y="2645832"/>
                  <a:pt x="3709425" y="2628625"/>
                </a:cubicBezTo>
                <a:cubicBezTo>
                  <a:pt x="3726611" y="2622047"/>
                  <a:pt x="3745340" y="2617491"/>
                  <a:pt x="3756357" y="2648866"/>
                </a:cubicBezTo>
                <a:cubicBezTo>
                  <a:pt x="3698847" y="2655446"/>
                  <a:pt x="3664475" y="2697951"/>
                  <a:pt x="3628340" y="2737926"/>
                </a:cubicBezTo>
                <a:cubicBezTo>
                  <a:pt x="3608067" y="2760445"/>
                  <a:pt x="3591541" y="2790554"/>
                  <a:pt x="3554967" y="2779169"/>
                </a:cubicBezTo>
                <a:cubicBezTo>
                  <a:pt x="3535796" y="2773097"/>
                  <a:pt x="3523678" y="2790046"/>
                  <a:pt x="3525662" y="2810794"/>
                </a:cubicBezTo>
                <a:cubicBezTo>
                  <a:pt x="3532932" y="2883915"/>
                  <a:pt x="3488203" y="2909469"/>
                  <a:pt x="3441932" y="2923637"/>
                </a:cubicBezTo>
                <a:cubicBezTo>
                  <a:pt x="3354236" y="2950204"/>
                  <a:pt x="3281303" y="3012697"/>
                  <a:pt x="3196032" y="3046854"/>
                </a:cubicBezTo>
                <a:cubicBezTo>
                  <a:pt x="3113184" y="3079999"/>
                  <a:pt x="3049065" y="3158685"/>
                  <a:pt x="2965998" y="3199927"/>
                </a:cubicBezTo>
                <a:cubicBezTo>
                  <a:pt x="2905843" y="3229783"/>
                  <a:pt x="2848335" y="3268239"/>
                  <a:pt x="2786418" y="3295311"/>
                </a:cubicBezTo>
                <a:cubicBezTo>
                  <a:pt x="2639894" y="3359324"/>
                  <a:pt x="2490503" y="3410685"/>
                  <a:pt x="2332519" y="3418022"/>
                </a:cubicBezTo>
                <a:cubicBezTo>
                  <a:pt x="2202077" y="3423842"/>
                  <a:pt x="1070633" y="3418277"/>
                  <a:pt x="611003" y="2585615"/>
                </a:cubicBezTo>
                <a:cubicBezTo>
                  <a:pt x="602189" y="2581565"/>
                  <a:pt x="592275" y="2570939"/>
                  <a:pt x="589190" y="2560818"/>
                </a:cubicBezTo>
                <a:cubicBezTo>
                  <a:pt x="574427" y="2513505"/>
                  <a:pt x="538291" y="2493011"/>
                  <a:pt x="505681" y="2467457"/>
                </a:cubicBezTo>
                <a:cubicBezTo>
                  <a:pt x="477036" y="2444939"/>
                  <a:pt x="446628" y="2421409"/>
                  <a:pt x="434730" y="2383456"/>
                </a:cubicBezTo>
                <a:cubicBezTo>
                  <a:pt x="419086" y="2332854"/>
                  <a:pt x="463594" y="2374348"/>
                  <a:pt x="471748" y="2355119"/>
                </a:cubicBezTo>
                <a:cubicBezTo>
                  <a:pt x="454782" y="2328807"/>
                  <a:pt x="428560" y="2304770"/>
                  <a:pt x="421730" y="2274915"/>
                </a:cubicBezTo>
                <a:cubicBezTo>
                  <a:pt x="396833" y="2167131"/>
                  <a:pt x="343069" y="2088698"/>
                  <a:pt x="262645" y="2027722"/>
                </a:cubicBezTo>
                <a:cubicBezTo>
                  <a:pt x="239509" y="2010264"/>
                  <a:pt x="224307" y="1978384"/>
                  <a:pt x="192799" y="1973326"/>
                </a:cubicBezTo>
                <a:cubicBezTo>
                  <a:pt x="122730" y="1962193"/>
                  <a:pt x="144764" y="1875156"/>
                  <a:pt x="107746" y="1836446"/>
                </a:cubicBezTo>
                <a:cubicBezTo>
                  <a:pt x="100695" y="1829107"/>
                  <a:pt x="94306" y="1814687"/>
                  <a:pt x="95627" y="1804821"/>
                </a:cubicBezTo>
                <a:cubicBezTo>
                  <a:pt x="97609" y="1790649"/>
                  <a:pt x="105983" y="1777240"/>
                  <a:pt x="113034" y="1764589"/>
                </a:cubicBezTo>
                <a:cubicBezTo>
                  <a:pt x="120306" y="1751939"/>
                  <a:pt x="131322" y="1740806"/>
                  <a:pt x="126034" y="1724108"/>
                </a:cubicBezTo>
                <a:cubicBezTo>
                  <a:pt x="123833" y="1717277"/>
                  <a:pt x="125373" y="1693494"/>
                  <a:pt x="109068" y="1712215"/>
                </a:cubicBezTo>
                <a:cubicBezTo>
                  <a:pt x="64340" y="1763578"/>
                  <a:pt x="38339" y="1715001"/>
                  <a:pt x="0" y="1691723"/>
                </a:cubicBezTo>
                <a:cubicBezTo>
                  <a:pt x="30848" y="1667686"/>
                  <a:pt x="58610" y="1650735"/>
                  <a:pt x="63238" y="1614808"/>
                </a:cubicBezTo>
                <a:cubicBezTo>
                  <a:pt x="72712" y="1540674"/>
                  <a:pt x="113253" y="1506772"/>
                  <a:pt x="174729" y="1500192"/>
                </a:cubicBezTo>
                <a:cubicBezTo>
                  <a:pt x="152034" y="1428591"/>
                  <a:pt x="152034" y="1428591"/>
                  <a:pt x="225408" y="1418722"/>
                </a:cubicBezTo>
                <a:cubicBezTo>
                  <a:pt x="197204" y="1373181"/>
                  <a:pt x="197204" y="1361542"/>
                  <a:pt x="231358" y="1345855"/>
                </a:cubicBezTo>
                <a:cubicBezTo>
                  <a:pt x="264188" y="1330927"/>
                  <a:pt x="300543" y="1325867"/>
                  <a:pt x="330952" y="1302844"/>
                </a:cubicBezTo>
                <a:cubicBezTo>
                  <a:pt x="302967" y="1244651"/>
                  <a:pt x="295035" y="1177097"/>
                  <a:pt x="237307" y="1148758"/>
                </a:cubicBezTo>
                <a:cubicBezTo>
                  <a:pt x="228273" y="1144458"/>
                  <a:pt x="222103" y="1127000"/>
                  <a:pt x="227831" y="1116880"/>
                </a:cubicBezTo>
                <a:cubicBezTo>
                  <a:pt x="248764" y="1080194"/>
                  <a:pt x="218798" y="1010614"/>
                  <a:pt x="284017" y="1002772"/>
                </a:cubicBezTo>
                <a:cubicBezTo>
                  <a:pt x="292171" y="1002013"/>
                  <a:pt x="299663" y="994421"/>
                  <a:pt x="293273" y="984554"/>
                </a:cubicBezTo>
                <a:cubicBezTo>
                  <a:pt x="271238" y="950145"/>
                  <a:pt x="297900" y="952421"/>
                  <a:pt x="313983" y="948120"/>
                </a:cubicBezTo>
                <a:cubicBezTo>
                  <a:pt x="333375" y="942809"/>
                  <a:pt x="355409" y="957988"/>
                  <a:pt x="373477" y="939265"/>
                </a:cubicBezTo>
                <a:cubicBezTo>
                  <a:pt x="369289" y="919530"/>
                  <a:pt x="353646" y="919783"/>
                  <a:pt x="342629" y="913458"/>
                </a:cubicBezTo>
                <a:cubicBezTo>
                  <a:pt x="310460" y="895240"/>
                  <a:pt x="284238" y="873483"/>
                  <a:pt x="282695" y="826169"/>
                </a:cubicBezTo>
                <a:cubicBezTo>
                  <a:pt x="281595" y="787964"/>
                  <a:pt x="278069" y="754314"/>
                  <a:pt x="322578" y="742675"/>
                </a:cubicBezTo>
                <a:cubicBezTo>
                  <a:pt x="341086" y="737866"/>
                  <a:pt x="335797" y="710289"/>
                  <a:pt x="325221" y="696626"/>
                </a:cubicBezTo>
                <a:cubicBezTo>
                  <a:pt x="306272" y="672338"/>
                  <a:pt x="290629" y="639953"/>
                  <a:pt x="258017" y="637675"/>
                </a:cubicBezTo>
                <a:cubicBezTo>
                  <a:pt x="238187" y="636158"/>
                  <a:pt x="222983" y="626035"/>
                  <a:pt x="207340" y="614398"/>
                </a:cubicBezTo>
                <a:cubicBezTo>
                  <a:pt x="196103" y="606047"/>
                  <a:pt x="182662" y="598964"/>
                  <a:pt x="183983" y="581001"/>
                </a:cubicBezTo>
                <a:cubicBezTo>
                  <a:pt x="185306" y="563795"/>
                  <a:pt x="198305" y="556711"/>
                  <a:pt x="211526" y="553169"/>
                </a:cubicBezTo>
                <a:cubicBezTo>
                  <a:pt x="255595" y="541784"/>
                  <a:pt x="297017" y="525085"/>
                  <a:pt x="333816" y="486880"/>
                </a:cubicBezTo>
                <a:cubicBezTo>
                  <a:pt x="309357" y="466639"/>
                  <a:pt x="286001" y="451964"/>
                  <a:pt x="267934" y="431469"/>
                </a:cubicBezTo>
                <a:cubicBezTo>
                  <a:pt x="224307" y="381881"/>
                  <a:pt x="593817" y="225772"/>
                  <a:pt x="612325" y="170108"/>
                </a:cubicBezTo>
                <a:cubicBezTo>
                  <a:pt x="618054" y="152904"/>
                  <a:pt x="637663" y="135194"/>
                  <a:pt x="653971" y="130133"/>
                </a:cubicBezTo>
                <a:cubicBezTo>
                  <a:pt x="730427" y="106350"/>
                  <a:pt x="796748" y="52963"/>
                  <a:pt x="874970" y="33228"/>
                </a:cubicBezTo>
                <a:cubicBezTo>
                  <a:pt x="911877" y="23867"/>
                  <a:pt x="948509" y="12925"/>
                  <a:pt x="986021" y="1223"/>
                </a:cubicBezTo>
                <a:close/>
              </a:path>
            </a:pathLst>
          </a:custGeom>
        </p:spPr>
      </p:pic>
      <p:pic>
        <p:nvPicPr>
          <p:cNvPr id="6" name="Picture 5" descr="A piece of cake sitting on top of a table&#10;&#10;Description automatically generated">
            <a:extLst>
              <a:ext uri="{FF2B5EF4-FFF2-40B4-BE49-F238E27FC236}">
                <a16:creationId xmlns:a16="http://schemas.microsoft.com/office/drawing/2014/main" id="{FE3AEC12-D8EF-4038-9FE6-6D044BB6C846}"/>
              </a:ext>
            </a:extLst>
          </p:cNvPr>
          <p:cNvPicPr>
            <a:picLocks noChangeAspect="1"/>
          </p:cNvPicPr>
          <p:nvPr/>
        </p:nvPicPr>
        <p:blipFill rotWithShape="1">
          <a:blip r:embed="rId7">
            <a:extLst>
              <a:ext uri="{28A0092B-C50C-407E-A947-70E740481C1C}">
                <a14:useLocalDpi xmlns:a14="http://schemas.microsoft.com/office/drawing/2010/main" val="0"/>
              </a:ext>
              <a:ext uri="{837473B0-CC2E-450A-ABE3-18F120FF3D39}">
                <a1611:picAttrSrcUrl xmlns:a1611="http://schemas.microsoft.com/office/drawing/2016/11/main" xmlns="" r:id="rId8"/>
              </a:ext>
            </a:extLst>
          </a:blip>
          <a:srcRect t="10011" b="3461"/>
          <a:stretch/>
        </p:blipFill>
        <p:spPr>
          <a:xfrm>
            <a:off x="20" y="277472"/>
            <a:ext cx="4552718" cy="5946218"/>
          </a:xfrm>
          <a:custGeom>
            <a:avLst/>
            <a:gdLst/>
            <a:ahLst/>
            <a:cxnLst/>
            <a:rect l="l" t="t" r="r" b="b"/>
            <a:pathLst>
              <a:path w="4552738" h="5946218">
                <a:moveTo>
                  <a:pt x="0" y="0"/>
                </a:moveTo>
                <a:lnTo>
                  <a:pt x="193217" y="10418"/>
                </a:lnTo>
                <a:cubicBezTo>
                  <a:pt x="612089" y="35802"/>
                  <a:pt x="1030148" y="71660"/>
                  <a:pt x="1446580" y="128061"/>
                </a:cubicBezTo>
                <a:cubicBezTo>
                  <a:pt x="1735723" y="167547"/>
                  <a:pt x="2027715" y="194943"/>
                  <a:pt x="2320927" y="163517"/>
                </a:cubicBezTo>
                <a:cubicBezTo>
                  <a:pt x="2335563" y="161905"/>
                  <a:pt x="2352239" y="156669"/>
                  <a:pt x="2364438" y="161905"/>
                </a:cubicBezTo>
                <a:cubicBezTo>
                  <a:pt x="2506776" y="220729"/>
                  <a:pt x="2662121" y="178424"/>
                  <a:pt x="2809744" y="215490"/>
                </a:cubicBezTo>
                <a:cubicBezTo>
                  <a:pt x="2771925" y="358517"/>
                  <a:pt x="2609662" y="346832"/>
                  <a:pt x="2518162" y="445944"/>
                </a:cubicBezTo>
                <a:cubicBezTo>
                  <a:pt x="2667409" y="485424"/>
                  <a:pt x="2801610" y="525312"/>
                  <a:pt x="2937846" y="555124"/>
                </a:cubicBezTo>
                <a:cubicBezTo>
                  <a:pt x="3082216" y="586550"/>
                  <a:pt x="3204622" y="671561"/>
                  <a:pt x="3345734" y="709433"/>
                </a:cubicBezTo>
                <a:cubicBezTo>
                  <a:pt x="3375832" y="717492"/>
                  <a:pt x="3412025" y="745693"/>
                  <a:pt x="3422598" y="773089"/>
                </a:cubicBezTo>
                <a:cubicBezTo>
                  <a:pt x="3456757" y="861726"/>
                  <a:pt x="4138745" y="1110310"/>
                  <a:pt x="4058225" y="1189273"/>
                </a:cubicBezTo>
                <a:cubicBezTo>
                  <a:pt x="4024878" y="1221909"/>
                  <a:pt x="3981773" y="1245276"/>
                  <a:pt x="3936629" y="1277508"/>
                </a:cubicBezTo>
                <a:cubicBezTo>
                  <a:pt x="4004547" y="1338344"/>
                  <a:pt x="4080998" y="1364935"/>
                  <a:pt x="4162334" y="1383065"/>
                </a:cubicBezTo>
                <a:cubicBezTo>
                  <a:pt x="4186736" y="1388705"/>
                  <a:pt x="4210728" y="1399986"/>
                  <a:pt x="4213168" y="1427383"/>
                </a:cubicBezTo>
                <a:cubicBezTo>
                  <a:pt x="4215607" y="1455987"/>
                  <a:pt x="4190800" y="1467266"/>
                  <a:pt x="4170061" y="1480564"/>
                </a:cubicBezTo>
                <a:cubicBezTo>
                  <a:pt x="4141188" y="1499095"/>
                  <a:pt x="4113127" y="1515214"/>
                  <a:pt x="4076527" y="1517630"/>
                </a:cubicBezTo>
                <a:cubicBezTo>
                  <a:pt x="4016337" y="1521257"/>
                  <a:pt x="3987466" y="1572826"/>
                  <a:pt x="3952493" y="1611502"/>
                </a:cubicBezTo>
                <a:cubicBezTo>
                  <a:pt x="3932973" y="1633259"/>
                  <a:pt x="3923211" y="1677172"/>
                  <a:pt x="3957370" y="1684828"/>
                </a:cubicBezTo>
                <a:cubicBezTo>
                  <a:pt x="4039518" y="1703363"/>
                  <a:pt x="4033011" y="1756946"/>
                  <a:pt x="4030981" y="1817782"/>
                </a:cubicBezTo>
                <a:cubicBezTo>
                  <a:pt x="4028133" y="1893124"/>
                  <a:pt x="3979737" y="1927770"/>
                  <a:pt x="3920363" y="1956780"/>
                </a:cubicBezTo>
                <a:cubicBezTo>
                  <a:pt x="3900029" y="1966851"/>
                  <a:pt x="3871158" y="1966449"/>
                  <a:pt x="3863429" y="1997874"/>
                </a:cubicBezTo>
                <a:cubicBezTo>
                  <a:pt x="3896777" y="2027688"/>
                  <a:pt x="3937444" y="2003517"/>
                  <a:pt x="3973233" y="2011975"/>
                </a:cubicBezTo>
                <a:cubicBezTo>
                  <a:pt x="4002918" y="2018824"/>
                  <a:pt x="4052127" y="2015199"/>
                  <a:pt x="4011458" y="2069991"/>
                </a:cubicBezTo>
                <a:cubicBezTo>
                  <a:pt x="3999664" y="2085704"/>
                  <a:pt x="4013491" y="2097792"/>
                  <a:pt x="4028540" y="2099000"/>
                </a:cubicBezTo>
                <a:cubicBezTo>
                  <a:pt x="4148913" y="2111489"/>
                  <a:pt x="4093606" y="2222285"/>
                  <a:pt x="4132241" y="2280703"/>
                </a:cubicBezTo>
                <a:cubicBezTo>
                  <a:pt x="4142812" y="2296818"/>
                  <a:pt x="4131425" y="2324618"/>
                  <a:pt x="4114752" y="2331466"/>
                </a:cubicBezTo>
                <a:cubicBezTo>
                  <a:pt x="4008205" y="2376592"/>
                  <a:pt x="3993565" y="2484163"/>
                  <a:pt x="3941916" y="2576828"/>
                </a:cubicBezTo>
                <a:cubicBezTo>
                  <a:pt x="3998039" y="2613488"/>
                  <a:pt x="4065138" y="2621547"/>
                  <a:pt x="4125732" y="2645318"/>
                </a:cubicBezTo>
                <a:cubicBezTo>
                  <a:pt x="4188768" y="2670298"/>
                  <a:pt x="4188768" y="2688831"/>
                  <a:pt x="4136714" y="2761349"/>
                </a:cubicBezTo>
                <a:cubicBezTo>
                  <a:pt x="4272135" y="2777064"/>
                  <a:pt x="4272135" y="2777064"/>
                  <a:pt x="4230249" y="2891080"/>
                </a:cubicBezTo>
                <a:cubicBezTo>
                  <a:pt x="4343713" y="2901557"/>
                  <a:pt x="4418537" y="2955542"/>
                  <a:pt x="4436023" y="3073591"/>
                </a:cubicBezTo>
                <a:cubicBezTo>
                  <a:pt x="4444564" y="3130800"/>
                  <a:pt x="4495804" y="3157792"/>
                  <a:pt x="4552738" y="3196068"/>
                </a:cubicBezTo>
                <a:cubicBezTo>
                  <a:pt x="4481978" y="3233136"/>
                  <a:pt x="4433989" y="3310489"/>
                  <a:pt x="4351436" y="3228700"/>
                </a:cubicBezTo>
                <a:cubicBezTo>
                  <a:pt x="4321344" y="3198888"/>
                  <a:pt x="4324186" y="3236761"/>
                  <a:pt x="4320122" y="3247637"/>
                </a:cubicBezTo>
                <a:cubicBezTo>
                  <a:pt x="4310364" y="3274227"/>
                  <a:pt x="4330695" y="3291956"/>
                  <a:pt x="4344116" y="3312099"/>
                </a:cubicBezTo>
                <a:cubicBezTo>
                  <a:pt x="4357130" y="3332244"/>
                  <a:pt x="4372586" y="3353596"/>
                  <a:pt x="4376244" y="3376163"/>
                </a:cubicBezTo>
                <a:cubicBezTo>
                  <a:pt x="4378682" y="3391874"/>
                  <a:pt x="4366890" y="3414835"/>
                  <a:pt x="4353877" y="3426522"/>
                </a:cubicBezTo>
                <a:cubicBezTo>
                  <a:pt x="4285554" y="3488163"/>
                  <a:pt x="4326221" y="3626757"/>
                  <a:pt x="4196898" y="3644486"/>
                </a:cubicBezTo>
                <a:cubicBezTo>
                  <a:pt x="4138745" y="3652541"/>
                  <a:pt x="4110687" y="3703306"/>
                  <a:pt x="4067986" y="3731106"/>
                </a:cubicBezTo>
                <a:cubicBezTo>
                  <a:pt x="3919551" y="3828201"/>
                  <a:pt x="3820322" y="3953097"/>
                  <a:pt x="3774370" y="4124729"/>
                </a:cubicBezTo>
                <a:cubicBezTo>
                  <a:pt x="3761764" y="4172269"/>
                  <a:pt x="3713368" y="4210546"/>
                  <a:pt x="3682054" y="4252444"/>
                </a:cubicBezTo>
                <a:cubicBezTo>
                  <a:pt x="3697103" y="4283064"/>
                  <a:pt x="3779250" y="4216990"/>
                  <a:pt x="3750377" y="4297567"/>
                </a:cubicBezTo>
                <a:cubicBezTo>
                  <a:pt x="3728417" y="4358002"/>
                  <a:pt x="3672294" y="4395470"/>
                  <a:pt x="3619425" y="4431328"/>
                </a:cubicBezTo>
                <a:cubicBezTo>
                  <a:pt x="3559239" y="4472019"/>
                  <a:pt x="3492545" y="4504653"/>
                  <a:pt x="3465296" y="4579993"/>
                </a:cubicBezTo>
                <a:cubicBezTo>
                  <a:pt x="3459603" y="4596110"/>
                  <a:pt x="3441305" y="4613031"/>
                  <a:pt x="3425038" y="4619479"/>
                </a:cubicBezTo>
                <a:cubicBezTo>
                  <a:pt x="2576720" y="5945389"/>
                  <a:pt x="488463" y="5954251"/>
                  <a:pt x="247714" y="5944983"/>
                </a:cubicBezTo>
                <a:cubicBezTo>
                  <a:pt x="174818" y="5942062"/>
                  <a:pt x="102913" y="5934760"/>
                  <a:pt x="31834" y="5923857"/>
                </a:cubicBezTo>
                <a:lnTo>
                  <a:pt x="0" y="5917408"/>
                </a:lnTo>
                <a:close/>
              </a:path>
            </a:pathLst>
          </a:custGeom>
        </p:spPr>
      </p:pic>
      <p:pic>
        <p:nvPicPr>
          <p:cNvPr id="13" name="Picture 12" descr="A pink and white cake on a table&#10;&#10;Description automatically generated">
            <a:extLst>
              <a:ext uri="{FF2B5EF4-FFF2-40B4-BE49-F238E27FC236}">
                <a16:creationId xmlns:a16="http://schemas.microsoft.com/office/drawing/2014/main" id="{466AF3E3-8115-4B2C-BB4D-E7EAF19AE36D}"/>
              </a:ext>
            </a:extLst>
          </p:cNvPr>
          <p:cNvPicPr>
            <a:picLocks noChangeAspect="1"/>
          </p:cNvPicPr>
          <p:nvPr/>
        </p:nvPicPr>
        <p:blipFill rotWithShape="1">
          <a:blip r:embed="rId9">
            <a:extLst>
              <a:ext uri="{28A0092B-C50C-407E-A947-70E740481C1C}">
                <a14:useLocalDpi xmlns:a14="http://schemas.microsoft.com/office/drawing/2010/main" val="0"/>
              </a:ext>
              <a:ext uri="{837473B0-CC2E-450A-ABE3-18F120FF3D39}">
                <a1611:picAttrSrcUrl xmlns:a1611="http://schemas.microsoft.com/office/drawing/2016/11/main" xmlns="" r:id="rId10"/>
              </a:ext>
            </a:extLst>
          </a:blip>
          <a:srcRect t="17848" r="-3" b="1230"/>
          <a:stretch/>
        </p:blipFill>
        <p:spPr>
          <a:xfrm>
            <a:off x="8653074" y="-2"/>
            <a:ext cx="3538926" cy="4290182"/>
          </a:xfrm>
          <a:custGeom>
            <a:avLst/>
            <a:gdLst/>
            <a:ahLst/>
            <a:cxnLst/>
            <a:rect l="l" t="t" r="r" b="b"/>
            <a:pathLst>
              <a:path w="3538926" h="4290182">
                <a:moveTo>
                  <a:pt x="1370437" y="0"/>
                </a:moveTo>
                <a:lnTo>
                  <a:pt x="3538926" y="0"/>
                </a:lnTo>
                <a:lnTo>
                  <a:pt x="3538926" y="4256362"/>
                </a:lnTo>
                <a:lnTo>
                  <a:pt x="3455334" y="4273195"/>
                </a:lnTo>
                <a:cubicBezTo>
                  <a:pt x="3401009" y="4281478"/>
                  <a:pt x="3346052" y="4287025"/>
                  <a:pt x="3290337" y="4289244"/>
                </a:cubicBezTo>
                <a:cubicBezTo>
                  <a:pt x="3106332" y="4296285"/>
                  <a:pt x="1510274" y="4289552"/>
                  <a:pt x="861903" y="3282295"/>
                </a:cubicBezTo>
                <a:cubicBezTo>
                  <a:pt x="849470" y="3277397"/>
                  <a:pt x="835485" y="3264542"/>
                  <a:pt x="831133" y="3252299"/>
                </a:cubicBezTo>
                <a:cubicBezTo>
                  <a:pt x="810307" y="3195065"/>
                  <a:pt x="759333" y="3170274"/>
                  <a:pt x="713332" y="3139362"/>
                </a:cubicBezTo>
                <a:cubicBezTo>
                  <a:pt x="672925" y="3112122"/>
                  <a:pt x="630030" y="3083658"/>
                  <a:pt x="613246" y="3037747"/>
                </a:cubicBezTo>
                <a:cubicBezTo>
                  <a:pt x="591178" y="2976535"/>
                  <a:pt x="653963" y="3026730"/>
                  <a:pt x="665465" y="3003469"/>
                </a:cubicBezTo>
                <a:cubicBezTo>
                  <a:pt x="641532" y="2971640"/>
                  <a:pt x="604543" y="2942562"/>
                  <a:pt x="594908" y="2906447"/>
                </a:cubicBezTo>
                <a:cubicBezTo>
                  <a:pt x="559787" y="2776063"/>
                  <a:pt x="483946" y="2681183"/>
                  <a:pt x="370497" y="2607422"/>
                </a:cubicBezTo>
                <a:cubicBezTo>
                  <a:pt x="337860" y="2586304"/>
                  <a:pt x="316415" y="2547739"/>
                  <a:pt x="271969" y="2541620"/>
                </a:cubicBezTo>
                <a:cubicBezTo>
                  <a:pt x="173127" y="2528152"/>
                  <a:pt x="204209" y="2422866"/>
                  <a:pt x="151990" y="2376038"/>
                </a:cubicBezTo>
                <a:cubicBezTo>
                  <a:pt x="142044" y="2367161"/>
                  <a:pt x="133031" y="2349717"/>
                  <a:pt x="134895" y="2337782"/>
                </a:cubicBezTo>
                <a:cubicBezTo>
                  <a:pt x="137691" y="2320639"/>
                  <a:pt x="149504" y="2304419"/>
                  <a:pt x="159450" y="2289115"/>
                </a:cubicBezTo>
                <a:cubicBezTo>
                  <a:pt x="169707" y="2273813"/>
                  <a:pt x="185247" y="2260344"/>
                  <a:pt x="177788" y="2240145"/>
                </a:cubicBezTo>
                <a:cubicBezTo>
                  <a:pt x="174683" y="2231882"/>
                  <a:pt x="176855" y="2203112"/>
                  <a:pt x="153855" y="2225759"/>
                </a:cubicBezTo>
                <a:cubicBezTo>
                  <a:pt x="90759" y="2287892"/>
                  <a:pt x="54081" y="2229129"/>
                  <a:pt x="0" y="2200970"/>
                </a:cubicBezTo>
                <a:cubicBezTo>
                  <a:pt x="43514" y="2171892"/>
                  <a:pt x="82677" y="2151388"/>
                  <a:pt x="89205" y="2107927"/>
                </a:cubicBezTo>
                <a:cubicBezTo>
                  <a:pt x="102570" y="2018249"/>
                  <a:pt x="159758" y="1977237"/>
                  <a:pt x="246479" y="1969279"/>
                </a:cubicBezTo>
                <a:cubicBezTo>
                  <a:pt x="214465" y="1882663"/>
                  <a:pt x="214465" y="1882663"/>
                  <a:pt x="317968" y="1870725"/>
                </a:cubicBezTo>
                <a:cubicBezTo>
                  <a:pt x="278183" y="1815635"/>
                  <a:pt x="278183" y="1801556"/>
                  <a:pt x="326361" y="1782580"/>
                </a:cubicBezTo>
                <a:cubicBezTo>
                  <a:pt x="372673" y="1764521"/>
                  <a:pt x="423957" y="1758400"/>
                  <a:pt x="466852" y="1730550"/>
                </a:cubicBezTo>
                <a:cubicBezTo>
                  <a:pt x="427377" y="1660155"/>
                  <a:pt x="416187" y="1578436"/>
                  <a:pt x="334753" y="1544155"/>
                </a:cubicBezTo>
                <a:cubicBezTo>
                  <a:pt x="322010" y="1538952"/>
                  <a:pt x="313307" y="1517834"/>
                  <a:pt x="321386" y="1505592"/>
                </a:cubicBezTo>
                <a:cubicBezTo>
                  <a:pt x="350915" y="1461214"/>
                  <a:pt x="308644" y="1377045"/>
                  <a:pt x="400645" y="1367557"/>
                </a:cubicBezTo>
                <a:cubicBezTo>
                  <a:pt x="412147" y="1366640"/>
                  <a:pt x="422716" y="1357456"/>
                  <a:pt x="413701" y="1345520"/>
                </a:cubicBezTo>
                <a:cubicBezTo>
                  <a:pt x="382618" y="1303896"/>
                  <a:pt x="420228" y="1306649"/>
                  <a:pt x="442916" y="1301447"/>
                </a:cubicBezTo>
                <a:cubicBezTo>
                  <a:pt x="470270" y="1295021"/>
                  <a:pt x="501352" y="1313384"/>
                  <a:pt x="526840" y="1290735"/>
                </a:cubicBezTo>
                <a:cubicBezTo>
                  <a:pt x="520932" y="1266862"/>
                  <a:pt x="498866" y="1267167"/>
                  <a:pt x="483325" y="1259517"/>
                </a:cubicBezTo>
                <a:cubicBezTo>
                  <a:pt x="437945" y="1237479"/>
                  <a:pt x="400956" y="1211159"/>
                  <a:pt x="398780" y="1153924"/>
                </a:cubicBezTo>
                <a:cubicBezTo>
                  <a:pt x="397228" y="1107708"/>
                  <a:pt x="392254" y="1067003"/>
                  <a:pt x="455041" y="1052922"/>
                </a:cubicBezTo>
                <a:cubicBezTo>
                  <a:pt x="481149" y="1047106"/>
                  <a:pt x="473687" y="1013747"/>
                  <a:pt x="458768" y="997218"/>
                </a:cubicBezTo>
                <a:cubicBezTo>
                  <a:pt x="432038" y="967837"/>
                  <a:pt x="409972" y="928661"/>
                  <a:pt x="363968" y="925907"/>
                </a:cubicBezTo>
                <a:cubicBezTo>
                  <a:pt x="335995" y="924071"/>
                  <a:pt x="314548" y="911826"/>
                  <a:pt x="292481" y="897749"/>
                </a:cubicBezTo>
                <a:cubicBezTo>
                  <a:pt x="276630" y="887646"/>
                  <a:pt x="257670" y="879078"/>
                  <a:pt x="259533" y="857348"/>
                </a:cubicBezTo>
                <a:cubicBezTo>
                  <a:pt x="261399" y="836535"/>
                  <a:pt x="279736" y="827966"/>
                  <a:pt x="298387" y="823681"/>
                </a:cubicBezTo>
                <a:cubicBezTo>
                  <a:pt x="360552" y="809909"/>
                  <a:pt x="418983" y="789708"/>
                  <a:pt x="470893" y="743493"/>
                </a:cubicBezTo>
                <a:cubicBezTo>
                  <a:pt x="436390" y="719007"/>
                  <a:pt x="403444" y="701256"/>
                  <a:pt x="377957" y="676463"/>
                </a:cubicBezTo>
                <a:cubicBezTo>
                  <a:pt x="316415" y="616477"/>
                  <a:pt x="837660" y="427634"/>
                  <a:pt x="863768" y="360299"/>
                </a:cubicBezTo>
                <a:cubicBezTo>
                  <a:pt x="871849" y="339488"/>
                  <a:pt x="899511" y="318064"/>
                  <a:pt x="922515" y="311942"/>
                </a:cubicBezTo>
                <a:cubicBezTo>
                  <a:pt x="1030367" y="283171"/>
                  <a:pt x="1123922" y="218591"/>
                  <a:pt x="1234265" y="194718"/>
                </a:cubicBezTo>
                <a:cubicBezTo>
                  <a:pt x="1338390" y="172070"/>
                  <a:pt x="1440960" y="141768"/>
                  <a:pt x="1555030" y="111776"/>
                </a:cubicBezTo>
                <a:cubicBezTo>
                  <a:pt x="1520063" y="74130"/>
                  <a:pt x="1471575" y="57526"/>
                  <a:pt x="1428216" y="36752"/>
                </a:cubicBezTo>
                <a:close/>
              </a:path>
            </a:pathLst>
          </a:custGeom>
        </p:spPr>
      </p:pic>
      <p:sp>
        <p:nvSpPr>
          <p:cNvPr id="2" name="Title 1">
            <a:extLst>
              <a:ext uri="{FF2B5EF4-FFF2-40B4-BE49-F238E27FC236}">
                <a16:creationId xmlns:a16="http://schemas.microsoft.com/office/drawing/2014/main" id="{E9B152C0-9319-4D9D-97B1-E5347C066C59}"/>
              </a:ext>
            </a:extLst>
          </p:cNvPr>
          <p:cNvSpPr>
            <a:spLocks noGrp="1"/>
          </p:cNvSpPr>
          <p:nvPr>
            <p:ph type="ctrTitle"/>
          </p:nvPr>
        </p:nvSpPr>
        <p:spPr>
          <a:xfrm>
            <a:off x="4552739" y="4224938"/>
            <a:ext cx="6801056" cy="1459355"/>
          </a:xfrm>
        </p:spPr>
        <p:txBody>
          <a:bodyPr anchor="b">
            <a:normAutofit/>
          </a:bodyPr>
          <a:lstStyle/>
          <a:p>
            <a:r>
              <a:rPr lang="en-GB" dirty="0"/>
              <a:t>B</a:t>
            </a:r>
            <a:r>
              <a:rPr lang="en-GB" dirty="0" smtClean="0"/>
              <a:t>aking</a:t>
            </a:r>
            <a:endParaRPr lang="en-GB" dirty="0"/>
          </a:p>
        </p:txBody>
      </p:sp>
      <p:sp>
        <p:nvSpPr>
          <p:cNvPr id="3" name="Subtitle 2">
            <a:extLst>
              <a:ext uri="{FF2B5EF4-FFF2-40B4-BE49-F238E27FC236}">
                <a16:creationId xmlns:a16="http://schemas.microsoft.com/office/drawing/2014/main" id="{D7AC5E1A-F879-4482-A63B-6C2661C8052A}"/>
              </a:ext>
            </a:extLst>
          </p:cNvPr>
          <p:cNvSpPr>
            <a:spLocks noGrp="1"/>
          </p:cNvSpPr>
          <p:nvPr>
            <p:ph type="subTitle" idx="1"/>
          </p:nvPr>
        </p:nvSpPr>
        <p:spPr>
          <a:xfrm>
            <a:off x="4552739" y="5724112"/>
            <a:ext cx="6801056" cy="646785"/>
          </a:xfrm>
        </p:spPr>
        <p:txBody>
          <a:bodyPr>
            <a:normAutofit/>
          </a:bodyPr>
          <a:lstStyle/>
          <a:p>
            <a:r>
              <a:rPr lang="en-GB"/>
              <a:t>By ester</a:t>
            </a:r>
          </a:p>
        </p:txBody>
      </p:sp>
      <p:sp>
        <p:nvSpPr>
          <p:cNvPr id="14" name="TextBox 13">
            <a:extLst>
              <a:ext uri="{FF2B5EF4-FFF2-40B4-BE49-F238E27FC236}">
                <a16:creationId xmlns:a16="http://schemas.microsoft.com/office/drawing/2014/main" id="{8DCDA0BD-A05F-4CCD-9905-670BBB0E2BF9}"/>
              </a:ext>
            </a:extLst>
          </p:cNvPr>
          <p:cNvSpPr txBox="1"/>
          <p:nvPr/>
        </p:nvSpPr>
        <p:spPr>
          <a:xfrm>
            <a:off x="9489017" y="6657945"/>
            <a:ext cx="2702983"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10" tooltip="http://flickr.com/photos/eldriva/7610667462">
                  <a:extLst>
                    <a:ext uri="{A12FA001-AC4F-418D-AE19-62706E023703}">
                      <ahyp:hlinkClr xmlns:ahyp="http://schemas.microsoft.com/office/drawing/2018/hyperlinkcolor" xmlns="" val="tx"/>
                    </a:ext>
                  </a:extLst>
                </a:hlinkClick>
              </a:rPr>
              <a:t>This Photo</a:t>
            </a:r>
            <a:r>
              <a:rPr lang="en-GB" sz="700">
                <a:solidFill>
                  <a:srgbClr val="FFFFFF"/>
                </a:solidFill>
              </a:rPr>
              <a:t> by Unknown Author is licensed under </a:t>
            </a:r>
            <a:r>
              <a:rPr lang="en-GB" sz="700">
                <a:solidFill>
                  <a:srgbClr val="FFFFFF"/>
                </a:solidFill>
                <a:hlinkClick r:id="rId11" tooltip="https://creativecommons.org/licenses/by-nd/3.0/">
                  <a:extLst>
                    <a:ext uri="{A12FA001-AC4F-418D-AE19-62706E023703}">
                      <ahyp:hlinkClr xmlns:ahyp="http://schemas.microsoft.com/office/drawing/2018/hyperlinkcolor" xmlns="" val="tx"/>
                    </a:ext>
                  </a:extLst>
                </a:hlinkClick>
              </a:rPr>
              <a:t>CC BY-ND</a:t>
            </a:r>
            <a:endParaRPr lang="en-GB" sz="700">
              <a:solidFill>
                <a:srgbClr val="FFFFFF"/>
              </a:solidFill>
            </a:endParaRPr>
          </a:p>
        </p:txBody>
      </p:sp>
    </p:spTree>
    <p:extLst>
      <p:ext uri="{BB962C8B-B14F-4D97-AF65-F5344CB8AC3E}">
        <p14:creationId xmlns:p14="http://schemas.microsoft.com/office/powerpoint/2010/main" val="3833522878"/>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1ED212C-1FFB-4DEB-8A5E-1A4FCD03A6EB}"/>
              </a:ext>
            </a:extLst>
          </p:cNvPr>
          <p:cNvSpPr/>
          <p:nvPr/>
        </p:nvSpPr>
        <p:spPr>
          <a:xfrm rot="10800000" flipV="1">
            <a:off x="3177267" y="764172"/>
            <a:ext cx="5265965" cy="141079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a:t>
            </a:r>
            <a:r>
              <a:rPr lang="en-GB" sz="4800" dirty="0"/>
              <a:t>introduction</a:t>
            </a:r>
          </a:p>
        </p:txBody>
      </p:sp>
      <p:sp>
        <p:nvSpPr>
          <p:cNvPr id="3" name="Rectangle 2">
            <a:extLst>
              <a:ext uri="{FF2B5EF4-FFF2-40B4-BE49-F238E27FC236}">
                <a16:creationId xmlns:a16="http://schemas.microsoft.com/office/drawing/2014/main" id="{1E92D04C-B79B-46F2-87CB-E5B4EBFD94F4}"/>
              </a:ext>
            </a:extLst>
          </p:cNvPr>
          <p:cNvSpPr/>
          <p:nvPr/>
        </p:nvSpPr>
        <p:spPr>
          <a:xfrm>
            <a:off x="103415" y="2776677"/>
            <a:ext cx="11985170" cy="381272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t>
            </a:r>
            <a:r>
              <a:rPr lang="en-GB" dirty="0" smtClean="0"/>
              <a:t>aking </a:t>
            </a:r>
            <a:r>
              <a:rPr lang="en-GB" dirty="0"/>
              <a:t>is a fun and exiting thing to do, you can make any food and experiment with different flavours .You can challenge yourself to try lots of new things and bake for fun and for friends there are lots of websites and places you can find. If you want to learn how to bake you need to have a bit of patience and imagination that will help when you bake .There are lots of things to bake when it comes to baking including cupcakes ,cakes and cookies . You will experience lots of recipes and foods to make. Enjoy!</a:t>
            </a:r>
          </a:p>
        </p:txBody>
      </p:sp>
    </p:spTree>
    <p:extLst>
      <p:ext uri="{BB962C8B-B14F-4D97-AF65-F5344CB8AC3E}">
        <p14:creationId xmlns:p14="http://schemas.microsoft.com/office/powerpoint/2010/main" val="3565442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06DA9DF9-31F7-4056-B42E-878CC92417B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F09B8F0-5BF7-41FA-B4D1-D315D696142D}"/>
              </a:ext>
            </a:extLst>
          </p:cNvPr>
          <p:cNvSpPr>
            <a:spLocks noGrp="1"/>
          </p:cNvSpPr>
          <p:nvPr>
            <p:ph type="ctrTitle"/>
          </p:nvPr>
        </p:nvSpPr>
        <p:spPr>
          <a:xfrm>
            <a:off x="643468" y="643467"/>
            <a:ext cx="4620584" cy="4567137"/>
          </a:xfrm>
        </p:spPr>
        <p:txBody>
          <a:bodyPr>
            <a:normAutofit/>
          </a:bodyPr>
          <a:lstStyle/>
          <a:p>
            <a:r>
              <a:rPr lang="en-GB" dirty="0"/>
              <a:t>Ingredients!</a:t>
            </a:r>
          </a:p>
        </p:txBody>
      </p:sp>
      <p:sp>
        <p:nvSpPr>
          <p:cNvPr id="3" name="Subtitle 2">
            <a:extLst>
              <a:ext uri="{FF2B5EF4-FFF2-40B4-BE49-F238E27FC236}">
                <a16:creationId xmlns:a16="http://schemas.microsoft.com/office/drawing/2014/main" id="{8BF440F4-35C8-40D7-BEC3-D79BF57BE593}"/>
              </a:ext>
            </a:extLst>
          </p:cNvPr>
          <p:cNvSpPr>
            <a:spLocks noGrp="1"/>
          </p:cNvSpPr>
          <p:nvPr>
            <p:ph type="subTitle" idx="1"/>
          </p:nvPr>
        </p:nvSpPr>
        <p:spPr>
          <a:xfrm>
            <a:off x="643467" y="5277684"/>
            <a:ext cx="4620584" cy="775494"/>
          </a:xfrm>
        </p:spPr>
        <p:txBody>
          <a:bodyPr>
            <a:normAutofit/>
          </a:bodyPr>
          <a:lstStyle/>
          <a:p>
            <a:endParaRPr lang="en-GB"/>
          </a:p>
        </p:txBody>
      </p:sp>
      <p:pic>
        <p:nvPicPr>
          <p:cNvPr id="6" name="Picture 5" descr="A close up of many different types of food on a table&#10;&#10;Description automatically generated">
            <a:extLst>
              <a:ext uri="{FF2B5EF4-FFF2-40B4-BE49-F238E27FC236}">
                <a16:creationId xmlns:a16="http://schemas.microsoft.com/office/drawing/2014/main" id="{CF27A3D0-0D00-4212-8433-4E79A0DEAB30}"/>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rcRect l="27404" r="14558" b="-1"/>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4" name="Rectangle 3">
            <a:extLst>
              <a:ext uri="{FF2B5EF4-FFF2-40B4-BE49-F238E27FC236}">
                <a16:creationId xmlns:a16="http://schemas.microsoft.com/office/drawing/2014/main" id="{204CC891-5EBE-4046-80E0-286297AA7FC0}"/>
              </a:ext>
            </a:extLst>
          </p:cNvPr>
          <p:cNvSpPr/>
          <p:nvPr/>
        </p:nvSpPr>
        <p:spPr>
          <a:xfrm>
            <a:off x="1738857" y="219269"/>
            <a:ext cx="4490358" cy="425359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GB" dirty="0"/>
              <a:t>You will find you will need ingredients in your foods .For pastries eggs , flour, milk, sugar, baking powder and more </a:t>
            </a:r>
            <a:r>
              <a:rPr lang="en-GB" dirty="0" smtClean="0"/>
              <a:t>ingredients </a:t>
            </a:r>
            <a:r>
              <a:rPr lang="en-GB" dirty="0"/>
              <a:t>can have lots of different flavours some sweet some interesting some delicious and some great . There are some great flavours to try experiment with different flavours and have fun! </a:t>
            </a:r>
          </a:p>
        </p:txBody>
      </p:sp>
      <p:sp>
        <p:nvSpPr>
          <p:cNvPr id="7" name="TextBox 6">
            <a:extLst>
              <a:ext uri="{FF2B5EF4-FFF2-40B4-BE49-F238E27FC236}">
                <a16:creationId xmlns:a16="http://schemas.microsoft.com/office/drawing/2014/main" id="{3CF56C28-AC1A-43FE-8D7F-D197DA28FA89}"/>
              </a:ext>
            </a:extLst>
          </p:cNvPr>
          <p:cNvSpPr txBox="1"/>
          <p:nvPr/>
        </p:nvSpPr>
        <p:spPr>
          <a:xfrm>
            <a:off x="9511459" y="6657945"/>
            <a:ext cx="2680541"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en.wikipedia.org/wiki/Lists_of_foods">
                  <a:extLst>
                    <a:ext uri="{A12FA001-AC4F-418D-AE19-62706E023703}">
                      <ahyp:hlinkClr xmlns:ahyp="http://schemas.microsoft.com/office/drawing/2018/hyperlinkcolor" xmlns=""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sa/3.0/">
                  <a:extLst>
                    <a:ext uri="{A12FA001-AC4F-418D-AE19-62706E023703}">
                      <ahyp:hlinkClr xmlns:ahyp="http://schemas.microsoft.com/office/drawing/2018/hyperlinkcolor" xmlns="" val="tx"/>
                    </a:ext>
                  </a:extLst>
                </a:hlinkClick>
              </a:rPr>
              <a:t>CC BY-SA</a:t>
            </a:r>
            <a:endParaRPr lang="en-GB" sz="700">
              <a:solidFill>
                <a:srgbClr val="FFFFFF"/>
              </a:solidFill>
            </a:endParaRPr>
          </a:p>
        </p:txBody>
      </p:sp>
    </p:spTree>
    <p:extLst>
      <p:ext uri="{BB962C8B-B14F-4D97-AF65-F5344CB8AC3E}">
        <p14:creationId xmlns:p14="http://schemas.microsoft.com/office/powerpoint/2010/main" val="39043011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 name="Graphic 1">
            <a:extLst>
              <a:ext uri="{FF2B5EF4-FFF2-40B4-BE49-F238E27FC236}">
                <a16:creationId xmlns:a16="http://schemas.microsoft.com/office/drawing/2014/main" id="{0D57E7FA-E8FC-45AC-868F-CDC8144939D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V="1">
            <a:off x="2599854" y="527562"/>
            <a:ext cx="6992292" cy="5102484"/>
          </a:xfrm>
          <a:custGeom>
            <a:avLst/>
            <a:gdLst/>
            <a:ahLst/>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useBgFill="1">
        <p:nvSpPr>
          <p:cNvPr id="25" name="Rectangle 13">
            <a:extLst>
              <a:ext uri="{FF2B5EF4-FFF2-40B4-BE49-F238E27FC236}">
                <a16:creationId xmlns:a16="http://schemas.microsoft.com/office/drawing/2014/main" id="{9C867835-A917-4A2B-8424-3AFAF743639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Shape 15">
            <a:extLst>
              <a:ext uri="{FF2B5EF4-FFF2-40B4-BE49-F238E27FC236}">
                <a16:creationId xmlns:a16="http://schemas.microsoft.com/office/drawing/2014/main" id="{EED8D03E-F375-4E67-B932-FF9B007BB42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344152" y="387180"/>
            <a:ext cx="3850317" cy="6538623"/>
          </a:xfrm>
          <a:custGeom>
            <a:avLst/>
            <a:gdLst>
              <a:gd name="connsiteX0" fmla="*/ 0 w 3850317"/>
              <a:gd name="connsiteY0" fmla="*/ 0 h 5978116"/>
              <a:gd name="connsiteX1" fmla="*/ 3850317 w 3850317"/>
              <a:gd name="connsiteY1" fmla="*/ 0 h 5978116"/>
              <a:gd name="connsiteX2" fmla="*/ 3840373 w 3850317"/>
              <a:gd name="connsiteY2" fmla="*/ 258313 h 5978116"/>
              <a:gd name="connsiteX3" fmla="*/ 3755448 w 3850317"/>
              <a:gd name="connsiteY3" fmla="*/ 1537847 h 5978116"/>
              <a:gd name="connsiteX4" fmla="*/ 3150490 w 3850317"/>
              <a:gd name="connsiteY4" fmla="*/ 3989537 h 5978116"/>
              <a:gd name="connsiteX5" fmla="*/ 3089544 w 3850317"/>
              <a:gd name="connsiteY5" fmla="*/ 3606200 h 5978116"/>
              <a:gd name="connsiteX6" fmla="*/ 2922635 w 3850317"/>
              <a:gd name="connsiteY6" fmla="*/ 4519351 h 5978116"/>
              <a:gd name="connsiteX7" fmla="*/ 2904628 w 3850317"/>
              <a:gd name="connsiteY7" fmla="*/ 4466023 h 5978116"/>
              <a:gd name="connsiteX8" fmla="*/ 2825329 w 3850317"/>
              <a:gd name="connsiteY8" fmla="*/ 4562983 h 5978116"/>
              <a:gd name="connsiteX9" fmla="*/ 2695127 w 3850317"/>
              <a:gd name="connsiteY9" fmla="*/ 4973329 h 5978116"/>
              <a:gd name="connsiteX10" fmla="*/ 2501208 w 3850317"/>
              <a:gd name="connsiteY10" fmla="*/ 4457366 h 5978116"/>
              <a:gd name="connsiteX11" fmla="*/ 2209291 w 3850317"/>
              <a:gd name="connsiteY11" fmla="*/ 5028388 h 5978116"/>
              <a:gd name="connsiteX12" fmla="*/ 2135532 w 3850317"/>
              <a:gd name="connsiteY12" fmla="*/ 5321344 h 5978116"/>
              <a:gd name="connsiteX13" fmla="*/ 2009139 w 3850317"/>
              <a:gd name="connsiteY13" fmla="*/ 4714655 h 5978116"/>
              <a:gd name="connsiteX14" fmla="*/ 1918759 w 3850317"/>
              <a:gd name="connsiteY14" fmla="*/ 4486454 h 5978116"/>
              <a:gd name="connsiteX15" fmla="*/ 1800676 w 3850317"/>
              <a:gd name="connsiteY15" fmla="*/ 4608346 h 5978116"/>
              <a:gd name="connsiteX16" fmla="*/ 1614721 w 3850317"/>
              <a:gd name="connsiteY16" fmla="*/ 5319612 h 5978116"/>
              <a:gd name="connsiteX17" fmla="*/ 1530921 w 3850317"/>
              <a:gd name="connsiteY17" fmla="*/ 5433540 h 5978116"/>
              <a:gd name="connsiteX18" fmla="*/ 1569705 w 3850317"/>
              <a:gd name="connsiteY18" fmla="*/ 4803650 h 5978116"/>
              <a:gd name="connsiteX19" fmla="*/ 1517416 w 3850317"/>
              <a:gd name="connsiteY19" fmla="*/ 4640204 h 5978116"/>
              <a:gd name="connsiteX20" fmla="*/ 1425997 w 3850317"/>
              <a:gd name="connsiteY20" fmla="*/ 4800187 h 5978116"/>
              <a:gd name="connsiteX21" fmla="*/ 1348083 w 3850317"/>
              <a:gd name="connsiteY21" fmla="*/ 5363245 h 5978116"/>
              <a:gd name="connsiteX22" fmla="*/ 1200566 w 3850317"/>
              <a:gd name="connsiteY22" fmla="*/ 5526691 h 5978116"/>
              <a:gd name="connsiteX23" fmla="*/ 1027770 w 3850317"/>
              <a:gd name="connsiteY23" fmla="*/ 5803718 h 5978116"/>
              <a:gd name="connsiteX24" fmla="*/ 892373 w 3850317"/>
              <a:gd name="connsiteY24" fmla="*/ 5604950 h 5978116"/>
              <a:gd name="connsiteX25" fmla="*/ 681487 w 3850317"/>
              <a:gd name="connsiteY25" fmla="*/ 5914528 h 5978116"/>
              <a:gd name="connsiteX26" fmla="*/ 414155 w 3850317"/>
              <a:gd name="connsiteY26" fmla="*/ 5817569 h 5978116"/>
              <a:gd name="connsiteX27" fmla="*/ 360135 w 3850317"/>
              <a:gd name="connsiteY27" fmla="*/ 5287062 h 5978116"/>
              <a:gd name="connsiteX28" fmla="*/ 281875 w 3850317"/>
              <a:gd name="connsiteY28" fmla="*/ 4677256 h 5978116"/>
              <a:gd name="connsiteX29" fmla="*/ 237897 w 3850317"/>
              <a:gd name="connsiteY29" fmla="*/ 4207696 h 5978116"/>
              <a:gd name="connsiteX30" fmla="*/ 145093 w 3850317"/>
              <a:gd name="connsiteY30" fmla="*/ 3878379 h 5978116"/>
              <a:gd name="connsiteX31" fmla="*/ 72373 w 3850317"/>
              <a:gd name="connsiteY31" fmla="*/ 2447189 h 5978116"/>
              <a:gd name="connsiteX32" fmla="*/ 0 w 3850317"/>
              <a:gd name="connsiteY32" fmla="*/ 0 h 5978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850317" h="5978116">
                <a:moveTo>
                  <a:pt x="0" y="0"/>
                </a:moveTo>
                <a:lnTo>
                  <a:pt x="3850317" y="0"/>
                </a:lnTo>
                <a:lnTo>
                  <a:pt x="3840373" y="258313"/>
                </a:lnTo>
                <a:cubicBezTo>
                  <a:pt x="3816350" y="852957"/>
                  <a:pt x="3786959" y="1372106"/>
                  <a:pt x="3755448" y="1537847"/>
                </a:cubicBezTo>
                <a:cubicBezTo>
                  <a:pt x="3300085" y="3936555"/>
                  <a:pt x="3150490" y="3989537"/>
                  <a:pt x="3150490" y="3989537"/>
                </a:cubicBezTo>
                <a:cubicBezTo>
                  <a:pt x="3150490" y="3989537"/>
                  <a:pt x="3124172" y="3732940"/>
                  <a:pt x="3089544" y="3606200"/>
                </a:cubicBezTo>
                <a:cubicBezTo>
                  <a:pt x="3082618" y="3784537"/>
                  <a:pt x="2946529" y="4491302"/>
                  <a:pt x="2922635" y="4519351"/>
                </a:cubicBezTo>
                <a:cubicBezTo>
                  <a:pt x="2916749" y="4502729"/>
                  <a:pt x="2910515" y="4484030"/>
                  <a:pt x="2904628" y="4466023"/>
                </a:cubicBezTo>
                <a:cubicBezTo>
                  <a:pt x="2884890" y="4501344"/>
                  <a:pt x="2859958" y="4534241"/>
                  <a:pt x="2825329" y="4562983"/>
                </a:cubicBezTo>
                <a:cubicBezTo>
                  <a:pt x="2706208" y="4662020"/>
                  <a:pt x="2743260" y="4833430"/>
                  <a:pt x="2695127" y="4973329"/>
                </a:cubicBezTo>
                <a:cubicBezTo>
                  <a:pt x="2446495" y="4877408"/>
                  <a:pt x="2545186" y="4641589"/>
                  <a:pt x="2501208" y="4457366"/>
                </a:cubicBezTo>
                <a:cubicBezTo>
                  <a:pt x="2341225" y="4936277"/>
                  <a:pt x="2267120" y="4837932"/>
                  <a:pt x="2209291" y="5028388"/>
                </a:cubicBezTo>
                <a:cubicBezTo>
                  <a:pt x="2137610" y="5264900"/>
                  <a:pt x="2135532" y="5321344"/>
                  <a:pt x="2135532" y="5321344"/>
                </a:cubicBezTo>
                <a:cubicBezTo>
                  <a:pt x="2004983" y="5137467"/>
                  <a:pt x="2054502" y="4933506"/>
                  <a:pt x="2009139" y="4714655"/>
                </a:cubicBezTo>
                <a:cubicBezTo>
                  <a:pt x="1956503" y="4642281"/>
                  <a:pt x="1932264" y="4565753"/>
                  <a:pt x="1918759" y="4486454"/>
                </a:cubicBezTo>
                <a:cubicBezTo>
                  <a:pt x="1889671" y="4439359"/>
                  <a:pt x="1848463" y="4656479"/>
                  <a:pt x="1800676" y="4608346"/>
                </a:cubicBezTo>
                <a:cubicBezTo>
                  <a:pt x="1760507" y="4832391"/>
                  <a:pt x="1681208" y="5047087"/>
                  <a:pt x="1614721" y="5319612"/>
                </a:cubicBezTo>
                <a:cubicBezTo>
                  <a:pt x="1580786" y="5457780"/>
                  <a:pt x="1530574" y="5446352"/>
                  <a:pt x="1530921" y="5433540"/>
                </a:cubicBezTo>
                <a:cubicBezTo>
                  <a:pt x="1532998" y="5109418"/>
                  <a:pt x="1600177" y="5128464"/>
                  <a:pt x="1569705" y="4803650"/>
                </a:cubicBezTo>
                <a:cubicBezTo>
                  <a:pt x="1566242" y="4746167"/>
                  <a:pt x="1596022" y="4651631"/>
                  <a:pt x="1517416" y="4640204"/>
                </a:cubicBezTo>
                <a:cubicBezTo>
                  <a:pt x="1415608" y="4628430"/>
                  <a:pt x="1436385" y="4747898"/>
                  <a:pt x="1425997" y="4800187"/>
                </a:cubicBezTo>
                <a:cubicBezTo>
                  <a:pt x="1389291" y="5009342"/>
                  <a:pt x="1370938" y="5149241"/>
                  <a:pt x="1348083" y="5363245"/>
                </a:cubicBezTo>
                <a:cubicBezTo>
                  <a:pt x="1336655" y="5453625"/>
                  <a:pt x="1352931" y="5563743"/>
                  <a:pt x="1200566" y="5526691"/>
                </a:cubicBezTo>
                <a:cubicBezTo>
                  <a:pt x="1051664" y="5551623"/>
                  <a:pt x="1099105" y="5719570"/>
                  <a:pt x="1027770" y="5803718"/>
                </a:cubicBezTo>
                <a:cubicBezTo>
                  <a:pt x="945009" y="5758701"/>
                  <a:pt x="1003184" y="5640964"/>
                  <a:pt x="892373" y="5604950"/>
                </a:cubicBezTo>
                <a:cubicBezTo>
                  <a:pt x="925963" y="5772552"/>
                  <a:pt x="680448" y="5747619"/>
                  <a:pt x="681487" y="5914528"/>
                </a:cubicBezTo>
                <a:cubicBezTo>
                  <a:pt x="534662" y="6049233"/>
                  <a:pt x="467137" y="5947425"/>
                  <a:pt x="414155" y="5817569"/>
                </a:cubicBezTo>
                <a:cubicBezTo>
                  <a:pt x="348015" y="5648929"/>
                  <a:pt x="370177" y="5468515"/>
                  <a:pt x="360135" y="5287062"/>
                </a:cubicBezTo>
                <a:cubicBezTo>
                  <a:pt x="338319" y="5059207"/>
                  <a:pt x="278758" y="4907881"/>
                  <a:pt x="281875" y="4677256"/>
                </a:cubicBezTo>
                <a:cubicBezTo>
                  <a:pt x="237204" y="4527316"/>
                  <a:pt x="250017" y="4367332"/>
                  <a:pt x="237897" y="4207696"/>
                </a:cubicBezTo>
                <a:cubicBezTo>
                  <a:pt x="210194" y="3969452"/>
                  <a:pt x="176258" y="4119047"/>
                  <a:pt x="145093" y="3878379"/>
                </a:cubicBezTo>
                <a:cubicBezTo>
                  <a:pt x="114274" y="3641175"/>
                  <a:pt x="72720" y="2448920"/>
                  <a:pt x="72373" y="2447189"/>
                </a:cubicBezTo>
                <a:cubicBezTo>
                  <a:pt x="72720" y="2447189"/>
                  <a:pt x="12120" y="1233809"/>
                  <a:pt x="0" y="0"/>
                </a:cubicBezTo>
                <a:close/>
              </a:path>
            </a:pathLst>
          </a:custGeom>
          <a:solidFill>
            <a:srgbClr val="E729D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201801B6-55E6-4A5D-9F31-EAD12429C460}"/>
              </a:ext>
            </a:extLst>
          </p:cNvPr>
          <p:cNvSpPr>
            <a:spLocks noGrp="1"/>
          </p:cNvSpPr>
          <p:nvPr>
            <p:ph type="title"/>
          </p:nvPr>
        </p:nvSpPr>
        <p:spPr>
          <a:xfrm>
            <a:off x="424551" y="1081691"/>
            <a:ext cx="3768917" cy="1606163"/>
          </a:xfrm>
        </p:spPr>
        <p:txBody>
          <a:bodyPr vert="horz" lIns="91440" tIns="45720" rIns="91440" bIns="45720" rtlCol="0" anchor="b">
            <a:normAutofit/>
          </a:bodyPr>
          <a:lstStyle/>
          <a:p>
            <a:r>
              <a:rPr lang="en-US" sz="4000" dirty="0">
                <a:solidFill>
                  <a:srgbClr val="FFFFFF"/>
                </a:solidFill>
              </a:rPr>
              <a:t>Recipes!</a:t>
            </a:r>
          </a:p>
        </p:txBody>
      </p:sp>
      <p:sp>
        <p:nvSpPr>
          <p:cNvPr id="3" name="Text Placeholder 2">
            <a:extLst>
              <a:ext uri="{FF2B5EF4-FFF2-40B4-BE49-F238E27FC236}">
                <a16:creationId xmlns:a16="http://schemas.microsoft.com/office/drawing/2014/main" id="{8608FC5F-D2AB-46FD-A1A2-C1DBA610E32F}"/>
              </a:ext>
            </a:extLst>
          </p:cNvPr>
          <p:cNvSpPr>
            <a:spLocks noGrp="1"/>
          </p:cNvSpPr>
          <p:nvPr>
            <p:ph type="body" idx="1"/>
          </p:nvPr>
        </p:nvSpPr>
        <p:spPr>
          <a:xfrm>
            <a:off x="73003" y="2691056"/>
            <a:ext cx="4785323" cy="1880944"/>
          </a:xfrm>
        </p:spPr>
        <p:txBody>
          <a:bodyPr vert="horz" lIns="91440" tIns="45720" rIns="91440" bIns="45720" rtlCol="0">
            <a:noAutofit/>
          </a:bodyPr>
          <a:lstStyle/>
          <a:p>
            <a:pPr>
              <a:lnSpc>
                <a:spcPct val="90000"/>
              </a:lnSpc>
            </a:pPr>
            <a:r>
              <a:rPr lang="en-US" sz="1800" dirty="0">
                <a:solidFill>
                  <a:srgbClr val="FFFFFF"/>
                </a:solidFill>
              </a:rPr>
              <a:t>There are lots of recipes some are precise some not</a:t>
            </a:r>
            <a:r>
              <a:rPr lang="en-US" sz="1800" dirty="0" smtClean="0">
                <a:solidFill>
                  <a:srgbClr val="FFFFFF"/>
                </a:solidFill>
              </a:rPr>
              <a:t>. It </a:t>
            </a:r>
            <a:r>
              <a:rPr lang="en-US" sz="1800" dirty="0">
                <a:solidFill>
                  <a:srgbClr val="FFFFFF"/>
                </a:solidFill>
              </a:rPr>
              <a:t>is very important to follow the recipes to make sure you get your baking right . Recipes use lots of different words like fold the dough gently which would mean do the sign of an eight or go one way then </a:t>
            </a:r>
            <a:r>
              <a:rPr lang="en-US" sz="1800" dirty="0" smtClean="0">
                <a:solidFill>
                  <a:srgbClr val="FFFFFF"/>
                </a:solidFill>
              </a:rPr>
              <a:t>There </a:t>
            </a:r>
            <a:r>
              <a:rPr lang="en-US" sz="1800" dirty="0">
                <a:solidFill>
                  <a:srgbClr val="FFFFFF"/>
                </a:solidFill>
              </a:rPr>
              <a:t>are lots of </a:t>
            </a:r>
            <a:r>
              <a:rPr lang="en-US" sz="1800" dirty="0" smtClean="0">
                <a:solidFill>
                  <a:srgbClr val="FFFFFF"/>
                </a:solidFill>
              </a:rPr>
              <a:t>techniques </a:t>
            </a:r>
            <a:r>
              <a:rPr lang="en-US" sz="1800" dirty="0">
                <a:solidFill>
                  <a:srgbClr val="FFFFFF"/>
                </a:solidFill>
              </a:rPr>
              <a:t>to learn in baking.</a:t>
            </a:r>
          </a:p>
        </p:txBody>
      </p:sp>
      <p:pic>
        <p:nvPicPr>
          <p:cNvPr id="6" name="Picture 5" descr="Several different types of food&#10;&#10;Description automatically generated">
            <a:extLst>
              <a:ext uri="{FF2B5EF4-FFF2-40B4-BE49-F238E27FC236}">
                <a16:creationId xmlns:a16="http://schemas.microsoft.com/office/drawing/2014/main" id="{8677EAC7-2CBA-40E6-A615-8C6B85E2A3A4}"/>
              </a:ext>
            </a:extLst>
          </p:cNvPr>
          <p:cNvPicPr>
            <a:picLocks noChangeAspect="1"/>
          </p:cNvPicPr>
          <p:nvPr/>
        </p:nvPicPr>
        <p:blipFill>
          <a:blip r:embed="rId2">
            <a:extLst>
              <a:ext uri="{BEBA8EAE-BF5A-486C-A8C5-ECC9F3942E4B}">
                <a14:imgProps xmlns:a14="http://schemas.microsoft.com/office/drawing/2010/main">
                  <a14:imgLayer r:embed="rId3">
                    <a14:imgEffect>
                      <a14:saturation sat="400000"/>
                    </a14:imgEffect>
                  </a14:imgLayer>
                </a14:imgProps>
              </a:ext>
              <a:ext uri="{28A0092B-C50C-407E-A947-70E740481C1C}">
                <a14:useLocalDpi xmlns:a14="http://schemas.microsoft.com/office/drawing/2010/main" val="0"/>
              </a:ext>
              <a:ext uri="{837473B0-CC2E-450A-ABE3-18F120FF3D39}">
                <a1611:picAttrSrcUrl xmlns:a1611="http://schemas.microsoft.com/office/drawing/2016/11/main" xmlns="" r:id="rId4"/>
              </a:ext>
            </a:extLst>
          </a:blip>
          <a:stretch>
            <a:fillRect/>
          </a:stretch>
        </p:blipFill>
        <p:spPr>
          <a:xfrm>
            <a:off x="6890170" y="603290"/>
            <a:ext cx="5228826" cy="5571066"/>
          </a:xfrm>
          <a:prstGeom prst="rect">
            <a:avLst/>
          </a:prstGeom>
        </p:spPr>
      </p:pic>
      <p:sp>
        <p:nvSpPr>
          <p:cNvPr id="7" name="TextBox 6">
            <a:extLst>
              <a:ext uri="{FF2B5EF4-FFF2-40B4-BE49-F238E27FC236}">
                <a16:creationId xmlns:a16="http://schemas.microsoft.com/office/drawing/2014/main" id="{1F01D522-8568-47FA-9F0F-A4B0EADE867F}"/>
              </a:ext>
            </a:extLst>
          </p:cNvPr>
          <p:cNvSpPr txBox="1"/>
          <p:nvPr/>
        </p:nvSpPr>
        <p:spPr>
          <a:xfrm>
            <a:off x="7985027" y="6014478"/>
            <a:ext cx="2872901"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4" tooltip="https://silvertongue133.wordpress.com/2016/10/02/5-steps-clean-arteries-saffolalife-chhotekadam/">
                  <a:extLst>
                    <a:ext uri="{A12FA001-AC4F-418D-AE19-62706E023703}">
                      <ahyp:hlinkClr xmlns:ahyp="http://schemas.microsoft.com/office/drawing/2018/hyperlinkcolor" xmlns="" val="tx"/>
                    </a:ext>
                  </a:extLst>
                </a:hlinkClick>
              </a:rPr>
              <a:t>This Photo</a:t>
            </a:r>
            <a:r>
              <a:rPr lang="en-GB" sz="700">
                <a:solidFill>
                  <a:srgbClr val="FFFFFF"/>
                </a:solidFill>
              </a:rPr>
              <a:t> by Unknown Author is licensed under </a:t>
            </a:r>
            <a:r>
              <a:rPr lang="en-GB" sz="700">
                <a:solidFill>
                  <a:srgbClr val="FFFFFF"/>
                </a:solidFill>
                <a:hlinkClick r:id="rId5" tooltip="https://creativecommons.org/licenses/by-nc-nd/3.0/">
                  <a:extLst>
                    <a:ext uri="{A12FA001-AC4F-418D-AE19-62706E023703}">
                      <ahyp:hlinkClr xmlns:ahyp="http://schemas.microsoft.com/office/drawing/2018/hyperlinkcolor" xmlns="" val="tx"/>
                    </a:ext>
                  </a:extLst>
                </a:hlinkClick>
              </a:rPr>
              <a:t>CC BY-NC-ND</a:t>
            </a:r>
            <a:endParaRPr lang="en-GB" sz="700">
              <a:solidFill>
                <a:srgbClr val="FFFFFF"/>
              </a:solidFill>
            </a:endParaRPr>
          </a:p>
        </p:txBody>
      </p:sp>
    </p:spTree>
    <p:extLst>
      <p:ext uri="{BB962C8B-B14F-4D97-AF65-F5344CB8AC3E}">
        <p14:creationId xmlns:p14="http://schemas.microsoft.com/office/powerpoint/2010/main" val="33035628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2BF4490-7836-4EDF-AA0D-216B744F2EA0}"/>
              </a:ext>
            </a:extLst>
          </p:cNvPr>
          <p:cNvSpPr/>
          <p:nvPr/>
        </p:nvSpPr>
        <p:spPr>
          <a:xfrm flipH="1">
            <a:off x="2495004" y="369821"/>
            <a:ext cx="6336138" cy="165463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t>Recipe for </a:t>
            </a:r>
            <a:r>
              <a:rPr lang="en-GB" sz="6000" dirty="0" err="1"/>
              <a:t>bakewell</a:t>
            </a:r>
            <a:r>
              <a:rPr lang="en-GB" sz="6000" dirty="0"/>
              <a:t> muffin</a:t>
            </a:r>
          </a:p>
        </p:txBody>
      </p:sp>
      <p:pic>
        <p:nvPicPr>
          <p:cNvPr id="4" name="Picture 3" descr="A piece of cake sitting on top of a table&#10;&#10;Description automatically generated">
            <a:extLst>
              <a:ext uri="{FF2B5EF4-FFF2-40B4-BE49-F238E27FC236}">
                <a16:creationId xmlns:a16="http://schemas.microsoft.com/office/drawing/2014/main" id="{0C1FF7A7-3722-4E2D-9E80-F783758429B2}"/>
              </a:ext>
            </a:extLst>
          </p:cNvPr>
          <p:cNvPicPr>
            <a:picLocks noChangeAspect="1"/>
          </p:cNvPicPr>
          <p:nvPr/>
        </p:nvPicPr>
        <p:blipFill>
          <a:blip r:embed="rId2" cstate="hqprint">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tretch>
            <a:fillRect/>
          </a:stretch>
        </p:blipFill>
        <p:spPr>
          <a:xfrm>
            <a:off x="9127232" y="-42429"/>
            <a:ext cx="2812217" cy="1874811"/>
          </a:xfrm>
          <a:prstGeom prst="rect">
            <a:avLst/>
          </a:prstGeom>
        </p:spPr>
      </p:pic>
      <p:pic>
        <p:nvPicPr>
          <p:cNvPr id="7" name="Picture 6" descr="A close up of a piece of bread&#10;&#10;Description automatically generated">
            <a:extLst>
              <a:ext uri="{FF2B5EF4-FFF2-40B4-BE49-F238E27FC236}">
                <a16:creationId xmlns:a16="http://schemas.microsoft.com/office/drawing/2014/main" id="{59931B69-7245-42BF-9189-70917527003E}"/>
              </a:ext>
            </a:extLst>
          </p:cNvPr>
          <p:cNvPicPr>
            <a:picLocks noChangeAspect="1"/>
          </p:cNvPicPr>
          <p:nvPr/>
        </p:nvPicPr>
        <p:blipFill>
          <a:blip r:embed="rId4" cstate="hqprint">
            <a:extLst>
              <a:ext uri="{28A0092B-C50C-407E-A947-70E740481C1C}">
                <a14:useLocalDpi xmlns:a14="http://schemas.microsoft.com/office/drawing/2010/main" val="0"/>
              </a:ext>
              <a:ext uri="{837473B0-CC2E-450A-ABE3-18F120FF3D39}">
                <a1611:picAttrSrcUrl xmlns:a1611="http://schemas.microsoft.com/office/drawing/2016/11/main" xmlns="" r:id="rId5"/>
              </a:ext>
            </a:extLst>
          </a:blip>
          <a:stretch>
            <a:fillRect/>
          </a:stretch>
        </p:blipFill>
        <p:spPr>
          <a:xfrm>
            <a:off x="330925" y="369821"/>
            <a:ext cx="2164079" cy="1410628"/>
          </a:xfrm>
          <a:prstGeom prst="rect">
            <a:avLst/>
          </a:prstGeom>
        </p:spPr>
      </p:pic>
      <p:sp>
        <p:nvSpPr>
          <p:cNvPr id="11" name="Rectangle 10">
            <a:extLst>
              <a:ext uri="{FF2B5EF4-FFF2-40B4-BE49-F238E27FC236}">
                <a16:creationId xmlns:a16="http://schemas.microsoft.com/office/drawing/2014/main" id="{8C77928B-B681-404C-9E81-90BDBD461E1B}"/>
              </a:ext>
            </a:extLst>
          </p:cNvPr>
          <p:cNvSpPr/>
          <p:nvPr/>
        </p:nvSpPr>
        <p:spPr>
          <a:xfrm>
            <a:off x="330925" y="2159827"/>
            <a:ext cx="6096000" cy="4247317"/>
          </a:xfrm>
          <a:prstGeom prst="rect">
            <a:avLst/>
          </a:prstGeom>
        </p:spPr>
        <p:txBody>
          <a:bodyPr>
            <a:spAutoFit/>
          </a:bodyPr>
          <a:lstStyle/>
          <a:p>
            <a:r>
              <a:rPr lang="en-GB" b="0" i="0" u="none" strike="noStrike" dirty="0">
                <a:solidFill>
                  <a:srgbClr val="111111"/>
                </a:solidFill>
                <a:effectLst/>
                <a:latin typeface="&amp;quot"/>
              </a:rPr>
              <a:t>Ingredients:</a:t>
            </a:r>
          </a:p>
          <a:p>
            <a:r>
              <a:rPr lang="en-GB" b="0" i="0" u="none" strike="noStrike" dirty="0">
                <a:solidFill>
                  <a:srgbClr val="111111"/>
                </a:solidFill>
                <a:effectLst/>
                <a:latin typeface="&amp;quot"/>
              </a:rPr>
              <a:t> 200g Self-Raising Flour</a:t>
            </a:r>
          </a:p>
          <a:p>
            <a:r>
              <a:rPr lang="en-GB" b="0" i="0" u="none" strike="noStrike" dirty="0">
                <a:solidFill>
                  <a:srgbClr val="111111"/>
                </a:solidFill>
                <a:effectLst/>
                <a:latin typeface="&amp;quot"/>
              </a:rPr>
              <a:t>180g Ground Almonds</a:t>
            </a:r>
          </a:p>
          <a:p>
            <a:r>
              <a:rPr lang="en-GB" b="0" i="0" u="none" strike="noStrike" dirty="0">
                <a:solidFill>
                  <a:srgbClr val="111111"/>
                </a:solidFill>
                <a:effectLst/>
                <a:latin typeface="&amp;quot"/>
              </a:rPr>
              <a:t>130g Caster Sugar</a:t>
            </a:r>
          </a:p>
          <a:p>
            <a:r>
              <a:rPr lang="en-GB" b="0" i="0" u="none" strike="noStrike" dirty="0">
                <a:solidFill>
                  <a:srgbClr val="111111"/>
                </a:solidFill>
                <a:effectLst/>
                <a:latin typeface="&amp;quot"/>
              </a:rPr>
              <a:t>1 Tsp Baking Powder</a:t>
            </a:r>
          </a:p>
          <a:p>
            <a:r>
              <a:rPr lang="en-GB" b="0" i="0" u="none" strike="noStrike" dirty="0">
                <a:solidFill>
                  <a:srgbClr val="111111"/>
                </a:solidFill>
                <a:effectLst/>
                <a:latin typeface="&amp;quot"/>
              </a:rPr>
              <a:t>250ml Milk</a:t>
            </a:r>
          </a:p>
          <a:p>
            <a:r>
              <a:rPr lang="en-GB" b="0" i="0" u="none" strike="noStrike" dirty="0">
                <a:solidFill>
                  <a:srgbClr val="111111"/>
                </a:solidFill>
                <a:effectLst/>
                <a:latin typeface="&amp;quot"/>
              </a:rPr>
              <a:t>75ml Sunflower Oil</a:t>
            </a:r>
          </a:p>
          <a:p>
            <a:r>
              <a:rPr lang="en-GB" b="0" i="0" u="none" strike="noStrike" dirty="0">
                <a:solidFill>
                  <a:srgbClr val="111111"/>
                </a:solidFill>
                <a:effectLst/>
                <a:latin typeface="&amp;quot"/>
              </a:rPr>
              <a:t>2 x Eggs</a:t>
            </a:r>
          </a:p>
          <a:p>
            <a:r>
              <a:rPr lang="en-GB" b="0" i="0" u="none" strike="noStrike" dirty="0">
                <a:solidFill>
                  <a:srgbClr val="111111"/>
                </a:solidFill>
                <a:effectLst/>
                <a:latin typeface="&amp;quot"/>
              </a:rPr>
              <a:t>2 Tsp </a:t>
            </a:r>
            <a:r>
              <a:rPr lang="en-GB" dirty="0">
                <a:latin typeface="&amp;quot"/>
              </a:rPr>
              <a:t>Almond Essence</a:t>
            </a:r>
            <a:r>
              <a:rPr lang="en-GB" b="0" i="0" u="none" strike="noStrike" dirty="0">
                <a:solidFill>
                  <a:srgbClr val="111111"/>
                </a:solidFill>
                <a:effectLst/>
                <a:latin typeface="&amp;quot"/>
              </a:rPr>
              <a:t> </a:t>
            </a:r>
          </a:p>
          <a:p>
            <a:endParaRPr lang="en-GB" b="0" i="0" u="none" strike="noStrike" dirty="0">
              <a:solidFill>
                <a:srgbClr val="111111"/>
              </a:solidFill>
              <a:effectLst/>
              <a:latin typeface="&amp;quot"/>
            </a:endParaRPr>
          </a:p>
          <a:p>
            <a:r>
              <a:rPr lang="en-GB" b="0" i="0" u="none" strike="noStrike" dirty="0">
                <a:solidFill>
                  <a:srgbClr val="111111"/>
                </a:solidFill>
                <a:effectLst/>
                <a:latin typeface="&amp;quot"/>
              </a:rPr>
              <a:t>Decoration:</a:t>
            </a:r>
          </a:p>
          <a:p>
            <a:r>
              <a:rPr lang="en-GB" b="0" i="0" u="none" strike="noStrike" dirty="0">
                <a:solidFill>
                  <a:srgbClr val="111111"/>
                </a:solidFill>
                <a:effectLst/>
                <a:latin typeface="&amp;quot"/>
              </a:rPr>
              <a:t>200g Icing Sugar</a:t>
            </a:r>
          </a:p>
          <a:p>
            <a:r>
              <a:rPr lang="en-GB" b="0" i="0" u="none" strike="noStrike" dirty="0">
                <a:solidFill>
                  <a:srgbClr val="111111"/>
                </a:solidFill>
                <a:effectLst/>
                <a:latin typeface="&amp;quot"/>
              </a:rPr>
              <a:t>2 Tbsp Water</a:t>
            </a:r>
          </a:p>
          <a:p>
            <a:r>
              <a:rPr lang="en-GB" b="0" i="0" u="none" strike="noStrike" dirty="0">
                <a:solidFill>
                  <a:srgbClr val="111111"/>
                </a:solidFill>
                <a:effectLst/>
                <a:latin typeface="&amp;quot"/>
              </a:rPr>
              <a:t>200g Raspberry Jam</a:t>
            </a:r>
          </a:p>
          <a:p>
            <a:r>
              <a:rPr lang="en-GB" b="0" i="0" u="none" strike="noStrike" dirty="0">
                <a:solidFill>
                  <a:srgbClr val="111111"/>
                </a:solidFill>
                <a:effectLst/>
                <a:latin typeface="&amp;quot"/>
              </a:rPr>
              <a:t>50g Flaked Almonds</a:t>
            </a:r>
          </a:p>
        </p:txBody>
      </p:sp>
      <p:sp>
        <p:nvSpPr>
          <p:cNvPr id="12" name="Rectangle 11">
            <a:extLst>
              <a:ext uri="{FF2B5EF4-FFF2-40B4-BE49-F238E27FC236}">
                <a16:creationId xmlns:a16="http://schemas.microsoft.com/office/drawing/2014/main" id="{55FD7273-D665-4147-A4EE-C1AD11D8D114}"/>
              </a:ext>
            </a:extLst>
          </p:cNvPr>
          <p:cNvSpPr/>
          <p:nvPr/>
        </p:nvSpPr>
        <p:spPr>
          <a:xfrm>
            <a:off x="3048000" y="1166843"/>
            <a:ext cx="6096000" cy="646331"/>
          </a:xfrm>
          <a:prstGeom prst="rect">
            <a:avLst/>
          </a:prstGeom>
        </p:spPr>
        <p:txBody>
          <a:bodyPr>
            <a:spAutoFit/>
          </a:bodyPr>
          <a:lstStyle/>
          <a:p>
            <a:endParaRPr lang="en-GB" dirty="0">
              <a:solidFill>
                <a:srgbClr val="111111"/>
              </a:solidFill>
              <a:latin typeface="&amp;quot"/>
            </a:endParaRPr>
          </a:p>
          <a:p>
            <a:r>
              <a:rPr lang="en-GB" dirty="0">
                <a:solidFill>
                  <a:srgbClr val="111111"/>
                </a:solidFill>
                <a:latin typeface="&amp;quot"/>
              </a:rPr>
              <a:t> </a:t>
            </a:r>
          </a:p>
        </p:txBody>
      </p:sp>
      <p:sp>
        <p:nvSpPr>
          <p:cNvPr id="14" name="Rectangle 13">
            <a:extLst>
              <a:ext uri="{FF2B5EF4-FFF2-40B4-BE49-F238E27FC236}">
                <a16:creationId xmlns:a16="http://schemas.microsoft.com/office/drawing/2014/main" id="{3702A725-AE2D-49D5-B8E2-1FCA74B9E291}"/>
              </a:ext>
            </a:extLst>
          </p:cNvPr>
          <p:cNvSpPr/>
          <p:nvPr/>
        </p:nvSpPr>
        <p:spPr>
          <a:xfrm>
            <a:off x="3235233" y="3210665"/>
            <a:ext cx="4985657" cy="124897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2.In a large mixing bowl add the self raising flower ,ground almonds , caster sugar and baking powder.</a:t>
            </a:r>
          </a:p>
        </p:txBody>
      </p:sp>
      <p:sp>
        <p:nvSpPr>
          <p:cNvPr id="15" name="Rectangle 14">
            <a:extLst>
              <a:ext uri="{FF2B5EF4-FFF2-40B4-BE49-F238E27FC236}">
                <a16:creationId xmlns:a16="http://schemas.microsoft.com/office/drawing/2014/main" id="{76F29D1F-E366-4860-8213-097F41EAEBAC}"/>
              </a:ext>
            </a:extLst>
          </p:cNvPr>
          <p:cNvSpPr/>
          <p:nvPr/>
        </p:nvSpPr>
        <p:spPr>
          <a:xfrm>
            <a:off x="3235233" y="4459639"/>
            <a:ext cx="5107578" cy="146825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3.While mixing slowly pour the liquid ingredients into the dry ingredients and mix until all of the ingredients have been fully incorporated . Then add a tablespoon of baking </a:t>
            </a:r>
            <a:r>
              <a:rPr lang="en-GB" dirty="0" err="1"/>
              <a:t>flowee</a:t>
            </a:r>
            <a:r>
              <a:rPr lang="en-GB" dirty="0"/>
              <a:t> and fold in .</a:t>
            </a:r>
          </a:p>
        </p:txBody>
      </p:sp>
      <p:sp>
        <p:nvSpPr>
          <p:cNvPr id="16" name="Rectangle 15">
            <a:extLst>
              <a:ext uri="{FF2B5EF4-FFF2-40B4-BE49-F238E27FC236}">
                <a16:creationId xmlns:a16="http://schemas.microsoft.com/office/drawing/2014/main" id="{C20376D2-B6E0-463E-BE53-72FD5AF49D17}"/>
              </a:ext>
            </a:extLst>
          </p:cNvPr>
          <p:cNvSpPr/>
          <p:nvPr/>
        </p:nvSpPr>
        <p:spPr>
          <a:xfrm>
            <a:off x="3235232" y="5927893"/>
            <a:ext cx="5107577" cy="106775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4.Line a cupcake tin with tulip muffin cases then scoop and divide the mixture into 12 cases and  cook for 20-25 minutes.</a:t>
            </a:r>
          </a:p>
        </p:txBody>
      </p:sp>
      <p:sp>
        <p:nvSpPr>
          <p:cNvPr id="17" name="Rectangle 16">
            <a:extLst>
              <a:ext uri="{FF2B5EF4-FFF2-40B4-BE49-F238E27FC236}">
                <a16:creationId xmlns:a16="http://schemas.microsoft.com/office/drawing/2014/main" id="{6CFAC1DA-1A7A-4624-BA6E-A6EAB0AB8738}"/>
              </a:ext>
            </a:extLst>
          </p:cNvPr>
          <p:cNvSpPr/>
          <p:nvPr/>
        </p:nvSpPr>
        <p:spPr>
          <a:xfrm rot="10800000" flipH="1" flipV="1">
            <a:off x="8974505" y="1832382"/>
            <a:ext cx="3117669" cy="165463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5.When your muffins come out cool for 15 minutes ,while cooling toast the almonds on a pan at medium heat until golden brown.</a:t>
            </a:r>
          </a:p>
        </p:txBody>
      </p:sp>
      <p:sp>
        <p:nvSpPr>
          <p:cNvPr id="18" name="Rectangle 17">
            <a:extLst>
              <a:ext uri="{FF2B5EF4-FFF2-40B4-BE49-F238E27FC236}">
                <a16:creationId xmlns:a16="http://schemas.microsoft.com/office/drawing/2014/main" id="{D42BA3CE-77FD-406F-AA0A-B1FE9AE344CD}"/>
              </a:ext>
            </a:extLst>
          </p:cNvPr>
          <p:cNvSpPr/>
          <p:nvPr/>
        </p:nvSpPr>
        <p:spPr>
          <a:xfrm rot="10800000" flipH="1" flipV="1">
            <a:off x="8987246" y="3506219"/>
            <a:ext cx="3117669" cy="155453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6.Next use a cupcake corer remove the </a:t>
            </a:r>
            <a:r>
              <a:rPr lang="en-GB" dirty="0" err="1"/>
              <a:t>center’s</a:t>
            </a:r>
            <a:r>
              <a:rPr lang="en-GB" dirty="0"/>
              <a:t> of the muffins and fill with strawberry jam and put the remains of the muffin on top</a:t>
            </a:r>
          </a:p>
        </p:txBody>
      </p:sp>
      <p:sp>
        <p:nvSpPr>
          <p:cNvPr id="19" name="Rectangle 18">
            <a:extLst>
              <a:ext uri="{FF2B5EF4-FFF2-40B4-BE49-F238E27FC236}">
                <a16:creationId xmlns:a16="http://schemas.microsoft.com/office/drawing/2014/main" id="{2F4F14B4-9866-43DD-9B46-BA1E468253A5}"/>
              </a:ext>
            </a:extLst>
          </p:cNvPr>
          <p:cNvSpPr/>
          <p:nvPr/>
        </p:nvSpPr>
        <p:spPr>
          <a:xfrm rot="10800000" flipH="1" flipV="1">
            <a:off x="8980876" y="5060754"/>
            <a:ext cx="3130408" cy="184072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7.Put the icing sugar in a bowl  add a tablespoon of water (can add more)then put in a piping bag and pipe on muffins then add the almonds on top and enjoy! </a:t>
            </a:r>
          </a:p>
        </p:txBody>
      </p:sp>
      <p:sp>
        <p:nvSpPr>
          <p:cNvPr id="20" name="Rectangle 19">
            <a:extLst>
              <a:ext uri="{FF2B5EF4-FFF2-40B4-BE49-F238E27FC236}">
                <a16:creationId xmlns:a16="http://schemas.microsoft.com/office/drawing/2014/main" id="{3702A725-AE2D-49D5-B8E2-1FCA74B9E291}"/>
              </a:ext>
            </a:extLst>
          </p:cNvPr>
          <p:cNvSpPr/>
          <p:nvPr/>
        </p:nvSpPr>
        <p:spPr>
          <a:xfrm>
            <a:off x="3170244" y="1961691"/>
            <a:ext cx="4985657" cy="124897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1.Preaheat the oven to 190C/375F/gas mark 5.In a large jug add the milk ,eggs , sunflower oil and almond essence and mix.</a:t>
            </a:r>
            <a:endParaRPr lang="en-GB" dirty="0"/>
          </a:p>
        </p:txBody>
      </p:sp>
    </p:spTree>
    <p:extLst>
      <p:ext uri="{BB962C8B-B14F-4D97-AF65-F5344CB8AC3E}">
        <p14:creationId xmlns:p14="http://schemas.microsoft.com/office/powerpoint/2010/main" val="20708007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732974B-7C0B-4F6C-B10D-091F72BFF074}"/>
              </a:ext>
            </a:extLst>
          </p:cNvPr>
          <p:cNvSpPr/>
          <p:nvPr/>
        </p:nvSpPr>
        <p:spPr>
          <a:xfrm>
            <a:off x="3513710" y="1536931"/>
            <a:ext cx="5113053" cy="314590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Thank you for reading </a:t>
            </a:r>
          </a:p>
          <a:p>
            <a:pPr algn="ctr"/>
            <a:r>
              <a:rPr lang="en-GB" dirty="0"/>
              <a:t>Hope you enjoy baking! </a:t>
            </a:r>
            <a:r>
              <a:rPr lang="en-GB"/>
              <a:t>Bye</a:t>
            </a:r>
            <a:r>
              <a:rPr lang="en-GB" dirty="0"/>
              <a:t>.</a:t>
            </a:r>
          </a:p>
        </p:txBody>
      </p:sp>
    </p:spTree>
    <p:extLst>
      <p:ext uri="{BB962C8B-B14F-4D97-AF65-F5344CB8AC3E}">
        <p14:creationId xmlns:p14="http://schemas.microsoft.com/office/powerpoint/2010/main" val="2495058752"/>
      </p:ext>
    </p:extLst>
  </p:cSld>
  <p:clrMapOvr>
    <a:masterClrMapping/>
  </p:clrMapOvr>
</p:sld>
</file>

<file path=ppt/theme/theme1.xml><?xml version="1.0" encoding="utf-8"?>
<a:theme xmlns:a="http://schemas.openxmlformats.org/drawingml/2006/main" name="BrushVTI">
  <a:themeElements>
    <a:clrScheme name="AnalogousFromDarkSeedLeftStep">
      <a:dk1>
        <a:srgbClr val="000000"/>
      </a:dk1>
      <a:lt1>
        <a:srgbClr val="FFFFFF"/>
      </a:lt1>
      <a:dk2>
        <a:srgbClr val="243141"/>
      </a:dk2>
      <a:lt2>
        <a:srgbClr val="E2E8E3"/>
      </a:lt2>
      <a:accent1>
        <a:srgbClr val="E729D5"/>
      </a:accent1>
      <a:accent2>
        <a:srgbClr val="9717D5"/>
      </a:accent2>
      <a:accent3>
        <a:srgbClr val="6335E8"/>
      </a:accent3>
      <a:accent4>
        <a:srgbClr val="354FDA"/>
      </a:accent4>
      <a:accent5>
        <a:srgbClr val="2996E7"/>
      </a:accent5>
      <a:accent6>
        <a:srgbClr val="14B6B7"/>
      </a:accent6>
      <a:hlink>
        <a:srgbClr val="497AC2"/>
      </a:hlink>
      <a:folHlink>
        <a:srgbClr val="7F7F7F"/>
      </a:folHlink>
    </a:clrScheme>
    <a:fontScheme name="Custom 3">
      <a:majorFont>
        <a:latin typeface="Elephant"/>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rushVTI" id="{7102FA3A-9D7B-4497-8C4B-FB535AAFDE06}" vid="{C6D41F62-6FAB-440A-BEC7-CB7BF190811F}"/>
    </a:ext>
  </a:extLst>
</a:theme>
</file>

<file path=docProps/app.xml><?xml version="1.0" encoding="utf-8"?>
<Properties xmlns="http://schemas.openxmlformats.org/officeDocument/2006/extended-properties" xmlns:vt="http://schemas.openxmlformats.org/officeDocument/2006/docPropsVTypes">
  <TotalTime>5723</TotalTime>
  <Words>467</Words>
  <Application>Microsoft Office PowerPoint</Application>
  <PresentationFormat>Widescreen</PresentationFormat>
  <Paragraphs>38</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&amp;quot</vt:lpstr>
      <vt:lpstr>Arial</vt:lpstr>
      <vt:lpstr>Century Gothic</vt:lpstr>
      <vt:lpstr>Elephant</vt:lpstr>
      <vt:lpstr>BrushVTI</vt:lpstr>
      <vt:lpstr>Baking</vt:lpstr>
      <vt:lpstr>PowerPoint Presentation</vt:lpstr>
      <vt:lpstr>Ingredients!</vt:lpstr>
      <vt:lpstr>Recipes!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baking</dc:title>
  <dc:creator>Cathy Louage</dc:creator>
  <cp:lastModifiedBy>AGibbs</cp:lastModifiedBy>
  <cp:revision>2</cp:revision>
  <dcterms:created xsi:type="dcterms:W3CDTF">2020-04-20T11:03:11Z</dcterms:created>
  <dcterms:modified xsi:type="dcterms:W3CDTF">2020-04-24T10:53:54Z</dcterms:modified>
</cp:coreProperties>
</file>