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75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FDF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69" d="100"/>
          <a:sy n="69" d="100"/>
        </p:scale>
        <p:origin x="9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910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479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840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50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818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918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003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303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601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539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61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AD677-780B-4A74-948D-7E35BD0E7EA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69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4.png"/><Relationship Id="rId10" Type="http://schemas.openxmlformats.org/officeDocument/2006/relationships/image" Target="../media/image14.png"/><Relationship Id="rId4" Type="http://schemas.openxmlformats.org/officeDocument/2006/relationships/image" Target="../media/image3.jpe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4.png"/><Relationship Id="rId12" Type="http://schemas.openxmlformats.org/officeDocument/2006/relationships/image" Target="../media/image21.png"/><Relationship Id="rId2" Type="http://schemas.openxmlformats.org/officeDocument/2006/relationships/image" Target="../media/image17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11" Type="http://schemas.openxmlformats.org/officeDocument/2006/relationships/image" Target="../media/image20.png"/><Relationship Id="rId5" Type="http://schemas.openxmlformats.org/officeDocument/2006/relationships/image" Target="NULL"/><Relationship Id="rId15" Type="http://schemas.openxmlformats.org/officeDocument/2006/relationships/image" Target="../media/image24.png"/><Relationship Id="rId10" Type="http://schemas.openxmlformats.org/officeDocument/2006/relationships/image" Target="../media/image5.png"/><Relationship Id="rId4" Type="http://schemas.openxmlformats.org/officeDocument/2006/relationships/image" Target="../media/image3.jpeg"/><Relationship Id="rId9" Type="http://schemas.openxmlformats.org/officeDocument/2006/relationships/image" Target="../media/image19.png"/><Relationship Id="rId1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3.jpe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17" Type="http://schemas.openxmlformats.org/officeDocument/2006/relationships/image" Target="../media/image37.png"/><Relationship Id="rId2" Type="http://schemas.openxmlformats.org/officeDocument/2006/relationships/image" Target="../media/image26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32.png"/><Relationship Id="rId5" Type="http://schemas.openxmlformats.org/officeDocument/2006/relationships/image" Target="../media/image4.png"/><Relationship Id="rId15" Type="http://schemas.openxmlformats.org/officeDocument/2006/relationships/image" Target="../media/image5.png"/><Relationship Id="rId10" Type="http://schemas.openxmlformats.org/officeDocument/2006/relationships/image" Target="../media/image31.png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4.png"/><Relationship Id="rId7" Type="http://schemas.openxmlformats.org/officeDocument/2006/relationships/image" Target="../media/image3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5.png"/><Relationship Id="rId10" Type="http://schemas.openxmlformats.org/officeDocument/2006/relationships/image" Target="../media/image42.png"/><Relationship Id="rId4" Type="http://schemas.openxmlformats.org/officeDocument/2006/relationships/image" Target="../media/image2.png"/><Relationship Id="rId9" Type="http://schemas.openxmlformats.org/officeDocument/2006/relationships/image" Target="../media/image4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5.png"/><Relationship Id="rId3" Type="http://schemas.openxmlformats.org/officeDocument/2006/relationships/image" Target="../media/image3.jpeg"/><Relationship Id="rId7" Type="http://schemas.openxmlformats.org/officeDocument/2006/relationships/image" Target="../media/image4.png"/><Relationship Id="rId12" Type="http://schemas.openxmlformats.org/officeDocument/2006/relationships/image" Target="../media/image53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image" Target="../media/image5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3.jpeg"/><Relationship Id="rId7" Type="http://schemas.openxmlformats.org/officeDocument/2006/relationships/image" Target="../media/image57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11" Type="http://schemas.openxmlformats.org/officeDocument/2006/relationships/image" Target="../media/image60.png"/><Relationship Id="rId5" Type="http://schemas.openxmlformats.org/officeDocument/2006/relationships/image" Target="../media/image2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5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NUL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10" Type="http://schemas.openxmlformats.org/officeDocument/2006/relationships/image" Target="../media/image66.png"/><Relationship Id="rId4" Type="http://schemas.openxmlformats.org/officeDocument/2006/relationships/image" Target="../media/image61.png"/><Relationship Id="rId9" Type="http://schemas.openxmlformats.org/officeDocument/2006/relationships/image" Target="../media/image6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74.png"/><Relationship Id="rId18" Type="http://schemas.openxmlformats.org/officeDocument/2006/relationships/image" Target="../media/image79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12" Type="http://schemas.openxmlformats.org/officeDocument/2006/relationships/image" Target="../media/image5.png"/><Relationship Id="rId17" Type="http://schemas.openxmlformats.org/officeDocument/2006/relationships/image" Target="../media/image78.png"/><Relationship Id="rId2" Type="http://schemas.openxmlformats.org/officeDocument/2006/relationships/image" Target="../media/image67.png"/><Relationship Id="rId16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11" Type="http://schemas.openxmlformats.org/officeDocument/2006/relationships/image" Target="../media/image2.png"/><Relationship Id="rId5" Type="http://schemas.openxmlformats.org/officeDocument/2006/relationships/image" Target="../media/image70.png"/><Relationship Id="rId15" Type="http://schemas.openxmlformats.org/officeDocument/2006/relationships/image" Target="../media/image76.png"/><Relationship Id="rId10" Type="http://schemas.openxmlformats.org/officeDocument/2006/relationships/image" Target="../media/image4.png"/><Relationship Id="rId19" Type="http://schemas.openxmlformats.org/officeDocument/2006/relationships/image" Target="../media/image80.png"/><Relationship Id="rId4" Type="http://schemas.openxmlformats.org/officeDocument/2006/relationships/image" Target="../media/image69.png"/><Relationship Id="rId9" Type="http://schemas.openxmlformats.org/officeDocument/2006/relationships/image" Target="../media/image73.png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621" y="1138387"/>
            <a:ext cx="4548010" cy="526740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757616"/>
              </p:ext>
            </p:extLst>
          </p:nvPr>
        </p:nvGraphicFramePr>
        <p:xfrm>
          <a:off x="6198474" y="1877575"/>
          <a:ext cx="3008850" cy="1539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1475">
                  <a:extLst>
                    <a:ext uri="{9D8B030D-6E8A-4147-A177-3AD203B41FA5}">
                      <a16:colId xmlns:a16="http://schemas.microsoft.com/office/drawing/2014/main" val="341708977"/>
                    </a:ext>
                  </a:extLst>
                </a:gridCol>
                <a:gridCol w="501475">
                  <a:extLst>
                    <a:ext uri="{9D8B030D-6E8A-4147-A177-3AD203B41FA5}">
                      <a16:colId xmlns:a16="http://schemas.microsoft.com/office/drawing/2014/main" val="931003620"/>
                    </a:ext>
                  </a:extLst>
                </a:gridCol>
                <a:gridCol w="501475">
                  <a:extLst>
                    <a:ext uri="{9D8B030D-6E8A-4147-A177-3AD203B41FA5}">
                      <a16:colId xmlns:a16="http://schemas.microsoft.com/office/drawing/2014/main" val="430465661"/>
                    </a:ext>
                  </a:extLst>
                </a:gridCol>
                <a:gridCol w="501475">
                  <a:extLst>
                    <a:ext uri="{9D8B030D-6E8A-4147-A177-3AD203B41FA5}">
                      <a16:colId xmlns:a16="http://schemas.microsoft.com/office/drawing/2014/main" val="3164432539"/>
                    </a:ext>
                  </a:extLst>
                </a:gridCol>
                <a:gridCol w="501475">
                  <a:extLst>
                    <a:ext uri="{9D8B030D-6E8A-4147-A177-3AD203B41FA5}">
                      <a16:colId xmlns:a16="http://schemas.microsoft.com/office/drawing/2014/main" val="1200760192"/>
                    </a:ext>
                  </a:extLst>
                </a:gridCol>
                <a:gridCol w="501475">
                  <a:extLst>
                    <a:ext uri="{9D8B030D-6E8A-4147-A177-3AD203B41FA5}">
                      <a16:colId xmlns:a16="http://schemas.microsoft.com/office/drawing/2014/main" val="622608987"/>
                    </a:ext>
                  </a:extLst>
                </a:gridCol>
              </a:tblGrid>
              <a:tr h="51314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6541306"/>
                  </a:ext>
                </a:extLst>
              </a:tr>
              <a:tr h="51314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2513361"/>
                  </a:ext>
                </a:extLst>
              </a:tr>
              <a:tr h="51314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0414113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3287445" y="1872339"/>
            <a:ext cx="1432601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586151" y="2606165"/>
            <a:ext cx="1024933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299" y="1181628"/>
            <a:ext cx="341406" cy="4938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93922" y="1185646"/>
            <a:ext cx="4304149" cy="518814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7618" y="1939753"/>
            <a:ext cx="1091279" cy="43285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932" y="2674543"/>
            <a:ext cx="1091279" cy="432854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8699863" y="1872339"/>
            <a:ext cx="507461" cy="500268"/>
          </a:xfrm>
          <a:prstGeom prst="rect">
            <a:avLst/>
          </a:prstGeom>
          <a:solidFill>
            <a:srgbClr val="FF000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177902" y="2372607"/>
            <a:ext cx="2017154" cy="1044400"/>
          </a:xfrm>
          <a:prstGeom prst="rect">
            <a:avLst/>
          </a:prstGeom>
          <a:solidFill>
            <a:srgbClr val="FF000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64384" y="5853956"/>
            <a:ext cx="3590855" cy="4328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3059" y="5588000"/>
            <a:ext cx="4100643" cy="48238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502400" y="5394036"/>
            <a:ext cx="2780145" cy="4599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Tip- Lucy shaded 7 out of 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494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3" y="1179838"/>
            <a:ext cx="4548010" cy="45236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108798" y="2111520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329644" y="2111520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520404" y="2111520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3896" y="2075704"/>
            <a:ext cx="853514" cy="96325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2428" y="2075704"/>
            <a:ext cx="859611" cy="96325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74891" y="2073898"/>
            <a:ext cx="847417" cy="96325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4556" y="1179838"/>
            <a:ext cx="341406" cy="4938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76701" y="4033253"/>
            <a:ext cx="944962" cy="4938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95844" y="3222671"/>
            <a:ext cx="993734" cy="4938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36961" y="5640963"/>
            <a:ext cx="2371550" cy="49381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25204" y="5200073"/>
            <a:ext cx="2691378" cy="43908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Tip- you need to subtract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476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320" y="1154850"/>
            <a:ext cx="4304149" cy="52674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077" y="1172327"/>
            <a:ext cx="4578493" cy="476748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98403" y="341700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887280" y="4089614"/>
            <a:ext cx="698882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467089" y="4170559"/>
                <a:ext cx="4106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7089" y="4170559"/>
                <a:ext cx="410690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032639" y="4170559"/>
                <a:ext cx="410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639" y="4170559"/>
                <a:ext cx="410689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4" name="Picture 4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64384" y="2746389"/>
            <a:ext cx="3286029" cy="13412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2067" y="1181550"/>
            <a:ext cx="341406" cy="49381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6442" y="3390881"/>
            <a:ext cx="438950" cy="49381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44906" y="1211112"/>
            <a:ext cx="438950" cy="493819"/>
          </a:xfrm>
          <a:prstGeom prst="rect">
            <a:avLst/>
          </a:prstGeom>
        </p:spPr>
      </p:pic>
      <p:sp>
        <p:nvSpPr>
          <p:cNvPr id="32" name="Oval 31"/>
          <p:cNvSpPr/>
          <p:nvPr/>
        </p:nvSpPr>
        <p:spPr>
          <a:xfrm>
            <a:off x="3343867" y="2261469"/>
            <a:ext cx="732684" cy="47345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30152" y="2272937"/>
            <a:ext cx="732684" cy="47345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887403" y="4140080"/>
            <a:ext cx="798645" cy="493819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847968" y="3268813"/>
            <a:ext cx="1609483" cy="67671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79707" y="5557782"/>
            <a:ext cx="2243522" cy="67671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466320" y="6083893"/>
            <a:ext cx="2536156" cy="6767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5917" y="5043055"/>
            <a:ext cx="1435174" cy="8530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415909" y="4350327"/>
            <a:ext cx="4175241" cy="23437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What is the perimeter of the shape above?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72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3852" y="1924224"/>
            <a:ext cx="2993395" cy="2682472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1185" y="1154850"/>
            <a:ext cx="430545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What are the missing digits?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Annie and Ron each think of a number.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The product of their numbers is 762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Work out Ron’s number.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89980" y="1154850"/>
            <a:ext cx="42671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Find the size of angle b.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10" y="1224176"/>
            <a:ext cx="311806" cy="3889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86062" y="2999699"/>
            <a:ext cx="319237" cy="4062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870" y="3891974"/>
            <a:ext cx="2124075" cy="1466850"/>
          </a:xfrm>
          <a:prstGeom prst="rect">
            <a:avLst/>
          </a:prstGeom>
        </p:spPr>
      </p:pic>
      <p:sp>
        <p:nvSpPr>
          <p:cNvPr id="50" name="Rounded Rectangular Callout 49"/>
          <p:cNvSpPr/>
          <p:nvPr/>
        </p:nvSpPr>
        <p:spPr>
          <a:xfrm>
            <a:off x="780272" y="4136241"/>
            <a:ext cx="1923302" cy="966651"/>
          </a:xfrm>
          <a:prstGeom prst="wedgeRoundRectCallout">
            <a:avLst>
              <a:gd name="adj1" fmla="val 70396"/>
              <a:gd name="adj2" fmla="val 38642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40385" y="4269818"/>
            <a:ext cx="2036095" cy="69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I’m thinking of the number 6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232" y="1809178"/>
            <a:ext cx="4413887" cy="78645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0272" y="1809853"/>
            <a:ext cx="670618" cy="75597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6409" y="1809853"/>
            <a:ext cx="646232" cy="7559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0792" y="6349904"/>
            <a:ext cx="1658256" cy="432854"/>
          </a:xfrm>
          <a:prstGeom prst="rect">
            <a:avLst/>
          </a:prstGeom>
        </p:spPr>
      </p:pic>
      <p:sp>
        <p:nvSpPr>
          <p:cNvPr id="42" name="Pie 41"/>
          <p:cNvSpPr/>
          <p:nvPr/>
        </p:nvSpPr>
        <p:spPr>
          <a:xfrm>
            <a:off x="8457451" y="4108631"/>
            <a:ext cx="1081081" cy="911798"/>
          </a:xfrm>
          <a:prstGeom prst="pie">
            <a:avLst>
              <a:gd name="adj1" fmla="val 10851156"/>
              <a:gd name="adj2" fmla="val 1415288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59153" y="4038150"/>
            <a:ext cx="585267" cy="46333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18998" y="4804002"/>
            <a:ext cx="1804572" cy="4328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8998" y="5236856"/>
            <a:ext cx="1804572" cy="67671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61075" y="5982780"/>
            <a:ext cx="1804572" cy="45114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7179" y="1182599"/>
            <a:ext cx="341406" cy="49381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48407" y="2996892"/>
            <a:ext cx="438950" cy="493819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51030" y="1190154"/>
            <a:ext cx="438950" cy="49381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151030" y="999259"/>
            <a:ext cx="4639515" cy="57834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8407" y="2927927"/>
            <a:ext cx="5002623" cy="45165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2185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284" y="1187582"/>
            <a:ext cx="341406" cy="4938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691" y="1205347"/>
            <a:ext cx="4548010" cy="415783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934" y="2744800"/>
            <a:ext cx="4474852" cy="395664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90421" y="1199777"/>
            <a:ext cx="4304149" cy="213378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56139" y="1921633"/>
            <a:ext cx="1615580" cy="432854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32898" y="3208701"/>
            <a:ext cx="3877392" cy="67671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605446" y="1351471"/>
            <a:ext cx="35511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How many children 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031345" y="1987812"/>
            <a:ext cx="1025237" cy="258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913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902" y="5034212"/>
            <a:ext cx="2731245" cy="92057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902" y="6016152"/>
            <a:ext cx="3883489" cy="67671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660" y="1178775"/>
            <a:ext cx="4359018" cy="434072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5618" y="1171786"/>
            <a:ext cx="341406" cy="493819"/>
          </a:xfrm>
          <a:prstGeom prst="rect">
            <a:avLst/>
          </a:prstGeom>
        </p:spPr>
      </p:pic>
      <p:sp>
        <p:nvSpPr>
          <p:cNvPr id="30" name="Oval 2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83200" y="1884218"/>
            <a:ext cx="33897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Really tricky!! Have a go but don’t worry if you get stuck! Email Mr Gibbs and he can explain it </a:t>
            </a:r>
            <a:r>
              <a:rPr lang="en-GB" dirty="0" smtClean="0"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5694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163" y="1165490"/>
            <a:ext cx="4548010" cy="5633192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58624" y="356092"/>
            <a:ext cx="575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91" y="1890800"/>
            <a:ext cx="795233" cy="117641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230456" y="4476826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273" y="4753355"/>
            <a:ext cx="1847063" cy="1275550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611134" y="5024846"/>
            <a:ext cx="2068221" cy="849609"/>
          </a:xfrm>
          <a:prstGeom prst="wedgeRoundRectCallout">
            <a:avLst>
              <a:gd name="adj1" fmla="val 70396"/>
              <a:gd name="adj2" fmla="val 25129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166" y="1666436"/>
            <a:ext cx="2138604" cy="1736322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2855473" y="2892806"/>
            <a:ext cx="124104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£3.50 each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11904" y="4204143"/>
            <a:ext cx="768163" cy="32921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43554" y="2714158"/>
            <a:ext cx="2255716" cy="4328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20284" y="3058826"/>
            <a:ext cx="2109399" cy="43285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9465" y="4113162"/>
            <a:ext cx="3267739" cy="432854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3880" y="1198341"/>
            <a:ext cx="341406" cy="49381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4334" y="4459123"/>
            <a:ext cx="438950" cy="4938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1134" y="5098473"/>
            <a:ext cx="1959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It is in the 5x table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49693" y="6004773"/>
            <a:ext cx="66027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Can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3121891" y="6028905"/>
            <a:ext cx="955313" cy="2516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934691" y="1890800"/>
            <a:ext cx="2937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Tip- use coins or half £3 then 50p. Don’t forget to add them after!</a:t>
            </a:r>
            <a:endParaRPr lang="en-GB" dirty="0"/>
          </a:p>
        </p:txBody>
      </p:sp>
      <p:sp>
        <p:nvSpPr>
          <p:cNvPr id="56" name="TextBox 55"/>
          <p:cNvSpPr txBox="1"/>
          <p:nvPr/>
        </p:nvSpPr>
        <p:spPr>
          <a:xfrm>
            <a:off x="4383770" y="5950387"/>
            <a:ext cx="2937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Answer- It can be as 25 is in the 5 times table.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13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736" y="1156787"/>
            <a:ext cx="4450466" cy="527349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772955" y="5019133"/>
            <a:ext cx="698882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3112938" y="5875963"/>
            <a:ext cx="698882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202801" y="4320071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1087" y="3926454"/>
            <a:ext cx="2237426" cy="4328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739" y="1714105"/>
            <a:ext cx="3164098" cy="9693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51172" y="5067499"/>
            <a:ext cx="585267" cy="49991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9800" y="5924915"/>
            <a:ext cx="597460" cy="493819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5887" y="1168565"/>
            <a:ext cx="341406" cy="493819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2925" y="4293359"/>
            <a:ext cx="438950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11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Oval 1"/>
          <p:cNvSpPr/>
          <p:nvPr/>
        </p:nvSpPr>
        <p:spPr>
          <a:xfrm>
            <a:off x="2546070" y="2307771"/>
            <a:ext cx="536764" cy="566057"/>
          </a:xfrm>
          <a:prstGeom prst="ellipse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546070" y="3165603"/>
            <a:ext cx="536764" cy="566057"/>
          </a:xfrm>
          <a:prstGeom prst="ellipse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546070" y="4023435"/>
            <a:ext cx="536764" cy="566057"/>
          </a:xfrm>
          <a:prstGeom prst="ellipse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86062" y="4920964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096" y="1163305"/>
            <a:ext cx="4596782" cy="53344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1220" y="3172068"/>
            <a:ext cx="530398" cy="4633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1220" y="2359131"/>
            <a:ext cx="530398" cy="46333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5693" y="4074046"/>
            <a:ext cx="536494" cy="4633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4247" y="1185663"/>
            <a:ext cx="341406" cy="49381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205" y="4888413"/>
            <a:ext cx="438950" cy="4999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92517" y="5966939"/>
            <a:ext cx="2341067" cy="6767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6321" y="6478107"/>
            <a:ext cx="4304149" cy="43285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6205" y="4803649"/>
            <a:ext cx="4979673" cy="21173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3329" y="1168441"/>
            <a:ext cx="4505334" cy="563319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42" y="1160877"/>
            <a:ext cx="4560203" cy="573073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78591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3507195" y="2006839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3173380" y="2870674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3507195" y="3734509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3489777" y="4593232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462701" y="5470625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90012">
            <a:off x="6769437" y="2758841"/>
            <a:ext cx="3121679" cy="5830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26975">
            <a:off x="5369547" y="2054929"/>
            <a:ext cx="3039170" cy="76155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94913">
            <a:off x="5406514" y="3495055"/>
            <a:ext cx="3642625" cy="8078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09036">
            <a:off x="5427228" y="4546188"/>
            <a:ext cx="3418586" cy="5027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85510">
            <a:off x="6574694" y="5248735"/>
            <a:ext cx="2679190" cy="55884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2067" y="1187582"/>
            <a:ext cx="341406" cy="4938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38652" y="1196841"/>
            <a:ext cx="438950" cy="4938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44047" y="2066388"/>
            <a:ext cx="506012" cy="53649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209695" y="2935843"/>
            <a:ext cx="506012" cy="5364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463248" y="3800299"/>
            <a:ext cx="707197" cy="5364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594642" y="4664134"/>
            <a:ext cx="707197" cy="5364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504209" y="5546778"/>
            <a:ext cx="518205" cy="5364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157743" y="6182342"/>
            <a:ext cx="2566638" cy="67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76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9555</TotalTime>
  <Words>130</Words>
  <Application>Microsoft Office PowerPoint</Application>
  <PresentationFormat>A4 Paper (210x297 mm)</PresentationFormat>
  <Paragraphs>33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KG Red Hands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Tony Staneff</dc:creator>
  <cp:lastModifiedBy>AGibbs</cp:lastModifiedBy>
  <cp:revision>244</cp:revision>
  <dcterms:created xsi:type="dcterms:W3CDTF">2019-02-23T20:52:48Z</dcterms:created>
  <dcterms:modified xsi:type="dcterms:W3CDTF">2020-04-28T10:37:52Z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