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58" r:id="rId4"/>
    <p:sldId id="261" r:id="rId5"/>
    <p:sldId id="256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779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73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283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716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68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0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92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826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955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802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453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17B6D-B99C-45EE-BB5D-6E683113A7D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8390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F3701-8AB6-4D4F-9911-403488890C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1345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50B57-6F13-4031-A2E3-0E9938CFDC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88525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4B07E-4B51-43E2-9210-C04FBFEF06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54083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A39F7-BD2E-4389-A280-8B8ECB8C060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95896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53211-B04B-4FA9-A195-3C52458903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20310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5A00F-6FD3-4281-BE5E-90969E983F8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74716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53C69-2CD1-48C6-B112-4991336F226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90929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C01A4-9DBA-4C2B-9F79-7C8F6C3EDE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71958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9985B-7506-49F6-9E91-F1A335F706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3048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6B18E-0F9B-4658-8626-FD13E4B5130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58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D5B84-67A1-44CD-B4ED-9B3E2F0D7B32}" type="datetimeFigureOut">
              <a:rPr lang="en-GB" smtClean="0"/>
              <a:pPr/>
              <a:t>02/04/2020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50412-2B84-441C-ABBC-C4B150FABC5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543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799E88-1FF4-420C-9128-C3822E9FF82F}" type="slidenum">
              <a:rPr lang="en-GB" altLang="en-US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1888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u8_Zt5ir2o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fundme.com/f/support-our-nhs-guardian-angel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1538" y="1557338"/>
            <a:ext cx="4625975" cy="4224337"/>
          </a:xfrm>
        </p:spPr>
      </p:pic>
      <p:sp>
        <p:nvSpPr>
          <p:cNvPr id="15363" name="WordArt 3"/>
          <p:cNvSpPr>
            <a:spLocks noGrp="1" noChangeArrowheads="1" noChangeShapeType="1" noTextEdit="1"/>
          </p:cNvSpPr>
          <p:nvPr/>
        </p:nvSpPr>
        <p:spPr bwMode="auto">
          <a:xfrm>
            <a:off x="893960" y="274638"/>
            <a:ext cx="7553128" cy="1143000"/>
          </a:xfrm>
          <a:prstGeom prst="rect">
            <a:avLst/>
          </a:prstGeom>
        </p:spPr>
        <p:txBody>
          <a:bodyPr wrap="none" fromWordArt="1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8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CC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Compassion</a:t>
            </a:r>
            <a:r>
              <a:rPr lang="en-GB" sz="8000" kern="10" dirty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CC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</a:p>
        </p:txBody>
      </p:sp>
      <p:pic>
        <p:nvPicPr>
          <p:cNvPr id="1638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636838"/>
            <a:ext cx="2722563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322263" y="5876925"/>
            <a:ext cx="8643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u="sng" smtClean="0">
                <a:solidFill>
                  <a:prstClr val="white"/>
                </a:solidFill>
                <a:latin typeface="Arial" panose="020B0604020202020204" pitchFamily="34" charset="0"/>
              </a:rPr>
              <a:t>United Nations Rights of the Child: </a:t>
            </a:r>
            <a:r>
              <a:rPr lang="en-GB" altLang="en-US" sz="1800" smtClean="0">
                <a:solidFill>
                  <a:prstClr val="white"/>
                </a:solidFill>
                <a:latin typeface="Arial" panose="020B0604020202020204" pitchFamily="34" charset="0"/>
              </a:rPr>
              <a:t>Article 14 – Every child has the right to think and believe what they want and to practise their religion. We have the responsibility to respect the beliefs of others </a:t>
            </a:r>
          </a:p>
        </p:txBody>
      </p:sp>
    </p:spTree>
    <p:extLst>
      <p:ext uri="{BB962C8B-B14F-4D97-AF65-F5344CB8AC3E}">
        <p14:creationId xmlns:p14="http://schemas.microsoft.com/office/powerpoint/2010/main" val="386782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55"/>
            <a:ext cx="9252519" cy="686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076056" y="764704"/>
            <a:ext cx="3779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https://www.youtube.com/watch?v=Lu8_Zt5ir2o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63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683568" y="620688"/>
            <a:ext cx="74431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week let us reflect on: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Those in our own lives who have helped and supported 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Those we hear about who are going above and beyond at this difficult time, especially  those who work in the NHS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Those really special people we have learned about before e.g. Mother Theresa, Martin Luther King, Fr Maximilian Kolbe and many, many others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272" y="3577674"/>
            <a:ext cx="6289056" cy="251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18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2656"/>
            <a:ext cx="4347600" cy="2940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7148" y="3573016"/>
            <a:ext cx="72728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can we show our appreciation to others and show them that we are thinking of them: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Make an Easter card and pop it through a letter box or drop it into the post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Make an extra phone or video call just to say thank you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Leave some flowers on someone’s doorstep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Make a donation in support of our NHS workers: </a:t>
            </a:r>
            <a:r>
              <a:rPr lang="en-GB" dirty="0"/>
              <a:t> </a:t>
            </a:r>
            <a:r>
              <a:rPr lang="en-GB" u="sng" dirty="0">
                <a:hlinkClick r:id="rId3"/>
              </a:rPr>
              <a:t>gofundme.com/f/support-our-</a:t>
            </a:r>
            <a:r>
              <a:rPr lang="en-GB" u="sng" dirty="0" err="1">
                <a:hlinkClick r:id="rId3"/>
              </a:rPr>
              <a:t>nhs</a:t>
            </a:r>
            <a:r>
              <a:rPr lang="en-GB" u="sng" dirty="0">
                <a:hlinkClick r:id="rId3"/>
              </a:rPr>
              <a:t>-guardian-angels</a:t>
            </a:r>
            <a:r>
              <a:rPr lang="en-GB" dirty="0"/>
              <a:t> 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5195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14480" y="214290"/>
            <a:ext cx="57246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 smtClean="0">
                <a:solidFill>
                  <a:schemeClr val="bg1"/>
                </a:solidFill>
              </a:rPr>
              <a:t>Let us pray</a:t>
            </a:r>
            <a:endParaRPr lang="en-GB" sz="80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340768"/>
            <a:ext cx="507209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Dear Lord, </a:t>
            </a:r>
            <a:endParaRPr lang="en-GB" sz="2400" b="1" dirty="0" smtClean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You </a:t>
            </a:r>
            <a:r>
              <a:rPr lang="en-GB" b="1" dirty="0">
                <a:solidFill>
                  <a:schemeClr val="bg1"/>
                </a:solidFill>
              </a:rPr>
              <a:t>taught us to love our neighbour,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and to care for those in need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as if we were caring for you.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In this time of anxiety, give us strength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to comfort the fearful, to tend the sick,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and to assure the isolated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of our love, and your </a:t>
            </a:r>
            <a:r>
              <a:rPr lang="en-GB" b="1" dirty="0" smtClean="0">
                <a:solidFill>
                  <a:schemeClr val="bg1"/>
                </a:solidFill>
              </a:rPr>
              <a:t>love.</a:t>
            </a:r>
          </a:p>
          <a:p>
            <a:r>
              <a:rPr lang="en-GB" b="1" dirty="0">
                <a:solidFill>
                  <a:schemeClr val="bg1"/>
                </a:solidFill>
              </a:rPr>
              <a:t/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Amen</a:t>
            </a:r>
            <a:r>
              <a:rPr lang="en-GB" b="1" dirty="0">
                <a:solidFill>
                  <a:schemeClr val="bg1"/>
                </a:solidFill>
              </a:rPr>
              <a:t>.</a:t>
            </a:r>
            <a:endParaRPr lang="en-GB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93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185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Calibri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Marys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Welch</dc:creator>
  <cp:lastModifiedBy>cwelch</cp:lastModifiedBy>
  <cp:revision>9</cp:revision>
  <dcterms:created xsi:type="dcterms:W3CDTF">2016-03-22T18:46:03Z</dcterms:created>
  <dcterms:modified xsi:type="dcterms:W3CDTF">2020-04-02T12:41:42Z</dcterms:modified>
</cp:coreProperties>
</file>