
<file path=[Content_Types].xml><?xml version="1.0" encoding="utf-8"?>
<Types xmlns="http://schemas.openxmlformats.org/package/2006/content-types">
  <Default Extension="jpe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82" r:id="rId2"/>
    <p:sldId id="285" r:id="rId3"/>
    <p:sldId id="284" r:id="rId4"/>
    <p:sldId id="288" r:id="rId5"/>
    <p:sldId id="286" r:id="rId6"/>
    <p:sldId id="289" r:id="rId7"/>
    <p:sldId id="287" r:id="rId8"/>
    <p:sldId id="290"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248"/>
    <p:restoredTop sz="94694"/>
  </p:normalViewPr>
  <p:slideViewPr>
    <p:cSldViewPr snapToGrid="0" snapToObjects="1">
      <p:cViewPr varScale="1">
        <p:scale>
          <a:sx n="121" d="100"/>
          <a:sy n="121" d="100"/>
        </p:scale>
        <p:origin x="51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5AC19-87D9-BD4D-BAF2-151B0DDF7D1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DF8E5A5-6FDD-244C-81B7-10D2AD166F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45F7A57-66C1-9243-8110-2E4EB874DFC2}"/>
              </a:ext>
            </a:extLst>
          </p:cNvPr>
          <p:cNvSpPr>
            <a:spLocks noGrp="1"/>
          </p:cNvSpPr>
          <p:nvPr>
            <p:ph type="dt" sz="half" idx="10"/>
          </p:nvPr>
        </p:nvSpPr>
        <p:spPr/>
        <p:txBody>
          <a:bodyPr/>
          <a:lstStyle/>
          <a:p>
            <a:fld id="{E03FCF13-D76E-AD4C-A069-913A30DAF67F}" type="datetimeFigureOut">
              <a:rPr lang="en-US" smtClean="0"/>
              <a:t>5/25/20</a:t>
            </a:fld>
            <a:endParaRPr lang="en-US" dirty="0"/>
          </a:p>
        </p:txBody>
      </p:sp>
      <p:sp>
        <p:nvSpPr>
          <p:cNvPr id="5" name="Footer Placeholder 4">
            <a:extLst>
              <a:ext uri="{FF2B5EF4-FFF2-40B4-BE49-F238E27FC236}">
                <a16:creationId xmlns:a16="http://schemas.microsoft.com/office/drawing/2014/main" id="{739A786E-9C2E-0443-8BE0-E359A000E53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9A9F368-FAE6-714F-BB1C-430F67207423}"/>
              </a:ext>
            </a:extLst>
          </p:cNvPr>
          <p:cNvSpPr>
            <a:spLocks noGrp="1"/>
          </p:cNvSpPr>
          <p:nvPr>
            <p:ph type="sldNum" sz="quarter" idx="12"/>
          </p:nvPr>
        </p:nvSpPr>
        <p:spPr/>
        <p:txBody>
          <a:bodyPr/>
          <a:lstStyle/>
          <a:p>
            <a:fld id="{03EF6423-45C9-4042-8B70-C95CEB93EF03}" type="slidenum">
              <a:rPr lang="en-US" smtClean="0"/>
              <a:t>‹#›</a:t>
            </a:fld>
            <a:endParaRPr lang="en-US" dirty="0"/>
          </a:p>
        </p:txBody>
      </p:sp>
    </p:spTree>
    <p:extLst>
      <p:ext uri="{BB962C8B-B14F-4D97-AF65-F5344CB8AC3E}">
        <p14:creationId xmlns:p14="http://schemas.microsoft.com/office/powerpoint/2010/main" val="2512734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1E687-4ACC-DB4E-AA90-CC880FC6BED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A6E415E-8156-0A49-A479-EC87D7ECD6D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FE18A78-8B3F-C448-9AD0-BA2C9FF30DCE}"/>
              </a:ext>
            </a:extLst>
          </p:cNvPr>
          <p:cNvSpPr>
            <a:spLocks noGrp="1"/>
          </p:cNvSpPr>
          <p:nvPr>
            <p:ph type="dt" sz="half" idx="10"/>
          </p:nvPr>
        </p:nvSpPr>
        <p:spPr/>
        <p:txBody>
          <a:bodyPr/>
          <a:lstStyle/>
          <a:p>
            <a:fld id="{E03FCF13-D76E-AD4C-A069-913A30DAF67F}" type="datetimeFigureOut">
              <a:rPr lang="en-US" smtClean="0"/>
              <a:t>5/25/20</a:t>
            </a:fld>
            <a:endParaRPr lang="en-US" dirty="0"/>
          </a:p>
        </p:txBody>
      </p:sp>
      <p:sp>
        <p:nvSpPr>
          <p:cNvPr id="5" name="Footer Placeholder 4">
            <a:extLst>
              <a:ext uri="{FF2B5EF4-FFF2-40B4-BE49-F238E27FC236}">
                <a16:creationId xmlns:a16="http://schemas.microsoft.com/office/drawing/2014/main" id="{DCB60AF2-898E-4F49-8F58-94D5C5E5F32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515E3FE-C7FA-4546-B3F6-B3345F121582}"/>
              </a:ext>
            </a:extLst>
          </p:cNvPr>
          <p:cNvSpPr>
            <a:spLocks noGrp="1"/>
          </p:cNvSpPr>
          <p:nvPr>
            <p:ph type="sldNum" sz="quarter" idx="12"/>
          </p:nvPr>
        </p:nvSpPr>
        <p:spPr/>
        <p:txBody>
          <a:bodyPr/>
          <a:lstStyle/>
          <a:p>
            <a:fld id="{03EF6423-45C9-4042-8B70-C95CEB93EF03}" type="slidenum">
              <a:rPr lang="en-US" smtClean="0"/>
              <a:t>‹#›</a:t>
            </a:fld>
            <a:endParaRPr lang="en-US" dirty="0"/>
          </a:p>
        </p:txBody>
      </p:sp>
    </p:spTree>
    <p:extLst>
      <p:ext uri="{BB962C8B-B14F-4D97-AF65-F5344CB8AC3E}">
        <p14:creationId xmlns:p14="http://schemas.microsoft.com/office/powerpoint/2010/main" val="2254218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976B2-EEA2-7444-AB6F-4D153EF7890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7F8E6BA-B7BA-1A42-8CEE-92F83C52028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35D9E03-86CE-BF46-8C27-1E4C1548DC7C}"/>
              </a:ext>
            </a:extLst>
          </p:cNvPr>
          <p:cNvSpPr>
            <a:spLocks noGrp="1"/>
          </p:cNvSpPr>
          <p:nvPr>
            <p:ph type="dt" sz="half" idx="10"/>
          </p:nvPr>
        </p:nvSpPr>
        <p:spPr/>
        <p:txBody>
          <a:bodyPr/>
          <a:lstStyle/>
          <a:p>
            <a:fld id="{E03FCF13-D76E-AD4C-A069-913A30DAF67F}" type="datetimeFigureOut">
              <a:rPr lang="en-US" smtClean="0"/>
              <a:t>5/25/20</a:t>
            </a:fld>
            <a:endParaRPr lang="en-US" dirty="0"/>
          </a:p>
        </p:txBody>
      </p:sp>
      <p:sp>
        <p:nvSpPr>
          <p:cNvPr id="5" name="Footer Placeholder 4">
            <a:extLst>
              <a:ext uri="{FF2B5EF4-FFF2-40B4-BE49-F238E27FC236}">
                <a16:creationId xmlns:a16="http://schemas.microsoft.com/office/drawing/2014/main" id="{DC33563A-7B79-2044-BFE7-E8F3196F016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448F569-752C-F249-9C4B-9E2BDC23C24D}"/>
              </a:ext>
            </a:extLst>
          </p:cNvPr>
          <p:cNvSpPr>
            <a:spLocks noGrp="1"/>
          </p:cNvSpPr>
          <p:nvPr>
            <p:ph type="sldNum" sz="quarter" idx="12"/>
          </p:nvPr>
        </p:nvSpPr>
        <p:spPr/>
        <p:txBody>
          <a:bodyPr/>
          <a:lstStyle/>
          <a:p>
            <a:fld id="{03EF6423-45C9-4042-8B70-C95CEB93EF03}" type="slidenum">
              <a:rPr lang="en-US" smtClean="0"/>
              <a:t>‹#›</a:t>
            </a:fld>
            <a:endParaRPr lang="en-US" dirty="0"/>
          </a:p>
        </p:txBody>
      </p:sp>
    </p:spTree>
    <p:extLst>
      <p:ext uri="{BB962C8B-B14F-4D97-AF65-F5344CB8AC3E}">
        <p14:creationId xmlns:p14="http://schemas.microsoft.com/office/powerpoint/2010/main" val="2311071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2BEF1-AAFB-1347-961D-9C9C5AA11F4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BD32D08-FCEF-8B43-9908-2CC35688179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965AEE1E-A97D-5448-B53D-BC0298608EE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74DA185-23A2-324F-99DF-05B4187C017E}"/>
              </a:ext>
            </a:extLst>
          </p:cNvPr>
          <p:cNvSpPr>
            <a:spLocks noGrp="1"/>
          </p:cNvSpPr>
          <p:nvPr>
            <p:ph type="dt" sz="half" idx="10"/>
          </p:nvPr>
        </p:nvSpPr>
        <p:spPr/>
        <p:txBody>
          <a:bodyPr/>
          <a:lstStyle/>
          <a:p>
            <a:fld id="{E03FCF13-D76E-AD4C-A069-913A30DAF67F}" type="datetimeFigureOut">
              <a:rPr lang="en-US" smtClean="0"/>
              <a:t>5/25/20</a:t>
            </a:fld>
            <a:endParaRPr lang="en-US" dirty="0"/>
          </a:p>
        </p:txBody>
      </p:sp>
      <p:sp>
        <p:nvSpPr>
          <p:cNvPr id="6" name="Footer Placeholder 5">
            <a:extLst>
              <a:ext uri="{FF2B5EF4-FFF2-40B4-BE49-F238E27FC236}">
                <a16:creationId xmlns:a16="http://schemas.microsoft.com/office/drawing/2014/main" id="{38B308C6-B2FB-854C-9F79-2587285E4B7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0230148-285C-6F4A-A19F-2799A41E22AC}"/>
              </a:ext>
            </a:extLst>
          </p:cNvPr>
          <p:cNvSpPr>
            <a:spLocks noGrp="1"/>
          </p:cNvSpPr>
          <p:nvPr>
            <p:ph type="sldNum" sz="quarter" idx="12"/>
          </p:nvPr>
        </p:nvSpPr>
        <p:spPr/>
        <p:txBody>
          <a:bodyPr/>
          <a:lstStyle/>
          <a:p>
            <a:fld id="{03EF6423-45C9-4042-8B70-C95CEB93EF03}" type="slidenum">
              <a:rPr lang="en-US" smtClean="0"/>
              <a:t>‹#›</a:t>
            </a:fld>
            <a:endParaRPr lang="en-US" dirty="0"/>
          </a:p>
        </p:txBody>
      </p:sp>
    </p:spTree>
    <p:extLst>
      <p:ext uri="{BB962C8B-B14F-4D97-AF65-F5344CB8AC3E}">
        <p14:creationId xmlns:p14="http://schemas.microsoft.com/office/powerpoint/2010/main" val="596310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C835A-08E5-904F-AB49-BEFD0755E90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F63745D-6CF8-954A-BF00-2BD0468CE5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CFF27E5-D9AC-BE4E-B9FA-CDE234445CA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0E3860ED-BD58-0349-94AA-26235228DD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54F699F-1DC8-2B4B-8A27-B9808B866EE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40B83626-7013-0747-BFC2-1F6A8C4E0ADD}"/>
              </a:ext>
            </a:extLst>
          </p:cNvPr>
          <p:cNvSpPr>
            <a:spLocks noGrp="1"/>
          </p:cNvSpPr>
          <p:nvPr>
            <p:ph type="dt" sz="half" idx="10"/>
          </p:nvPr>
        </p:nvSpPr>
        <p:spPr/>
        <p:txBody>
          <a:bodyPr/>
          <a:lstStyle/>
          <a:p>
            <a:fld id="{E03FCF13-D76E-AD4C-A069-913A30DAF67F}" type="datetimeFigureOut">
              <a:rPr lang="en-US" smtClean="0"/>
              <a:t>5/25/20</a:t>
            </a:fld>
            <a:endParaRPr lang="en-US" dirty="0"/>
          </a:p>
        </p:txBody>
      </p:sp>
      <p:sp>
        <p:nvSpPr>
          <p:cNvPr id="8" name="Footer Placeholder 7">
            <a:extLst>
              <a:ext uri="{FF2B5EF4-FFF2-40B4-BE49-F238E27FC236}">
                <a16:creationId xmlns:a16="http://schemas.microsoft.com/office/drawing/2014/main" id="{6A066ED4-C397-DF4D-9886-E1798653B315}"/>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644529ED-D17D-AE43-9564-D5C49566FEC5}"/>
              </a:ext>
            </a:extLst>
          </p:cNvPr>
          <p:cNvSpPr>
            <a:spLocks noGrp="1"/>
          </p:cNvSpPr>
          <p:nvPr>
            <p:ph type="sldNum" sz="quarter" idx="12"/>
          </p:nvPr>
        </p:nvSpPr>
        <p:spPr/>
        <p:txBody>
          <a:bodyPr/>
          <a:lstStyle/>
          <a:p>
            <a:fld id="{03EF6423-45C9-4042-8B70-C95CEB93EF03}" type="slidenum">
              <a:rPr lang="en-US" smtClean="0"/>
              <a:t>‹#›</a:t>
            </a:fld>
            <a:endParaRPr lang="en-US" dirty="0"/>
          </a:p>
        </p:txBody>
      </p:sp>
    </p:spTree>
    <p:extLst>
      <p:ext uri="{BB962C8B-B14F-4D97-AF65-F5344CB8AC3E}">
        <p14:creationId xmlns:p14="http://schemas.microsoft.com/office/powerpoint/2010/main" val="755198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C8908-77A1-8A45-B735-0C0DF745A66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CBD466A3-F5CA-EE42-93B9-A8C97C672E6B}"/>
              </a:ext>
            </a:extLst>
          </p:cNvPr>
          <p:cNvSpPr>
            <a:spLocks noGrp="1"/>
          </p:cNvSpPr>
          <p:nvPr>
            <p:ph type="dt" sz="half" idx="10"/>
          </p:nvPr>
        </p:nvSpPr>
        <p:spPr/>
        <p:txBody>
          <a:bodyPr/>
          <a:lstStyle/>
          <a:p>
            <a:fld id="{E03FCF13-D76E-AD4C-A069-913A30DAF67F}" type="datetimeFigureOut">
              <a:rPr lang="en-US" smtClean="0"/>
              <a:t>5/25/20</a:t>
            </a:fld>
            <a:endParaRPr lang="en-US" dirty="0"/>
          </a:p>
        </p:txBody>
      </p:sp>
      <p:sp>
        <p:nvSpPr>
          <p:cNvPr id="4" name="Footer Placeholder 3">
            <a:extLst>
              <a:ext uri="{FF2B5EF4-FFF2-40B4-BE49-F238E27FC236}">
                <a16:creationId xmlns:a16="http://schemas.microsoft.com/office/drawing/2014/main" id="{61E9F4D2-1204-C948-9138-9BE14C23E7C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D70A3EF-1C53-1F41-864F-5930B04FCFAF}"/>
              </a:ext>
            </a:extLst>
          </p:cNvPr>
          <p:cNvSpPr>
            <a:spLocks noGrp="1"/>
          </p:cNvSpPr>
          <p:nvPr>
            <p:ph type="sldNum" sz="quarter" idx="12"/>
          </p:nvPr>
        </p:nvSpPr>
        <p:spPr/>
        <p:txBody>
          <a:bodyPr/>
          <a:lstStyle/>
          <a:p>
            <a:fld id="{03EF6423-45C9-4042-8B70-C95CEB93EF03}" type="slidenum">
              <a:rPr lang="en-US" smtClean="0"/>
              <a:t>‹#›</a:t>
            </a:fld>
            <a:endParaRPr lang="en-US" dirty="0"/>
          </a:p>
        </p:txBody>
      </p:sp>
    </p:spTree>
    <p:extLst>
      <p:ext uri="{BB962C8B-B14F-4D97-AF65-F5344CB8AC3E}">
        <p14:creationId xmlns:p14="http://schemas.microsoft.com/office/powerpoint/2010/main" val="32681568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F554C3-8B98-6A49-AEF6-E11D15890375}"/>
              </a:ext>
            </a:extLst>
          </p:cNvPr>
          <p:cNvSpPr>
            <a:spLocks noGrp="1"/>
          </p:cNvSpPr>
          <p:nvPr>
            <p:ph type="dt" sz="half" idx="10"/>
          </p:nvPr>
        </p:nvSpPr>
        <p:spPr/>
        <p:txBody>
          <a:bodyPr/>
          <a:lstStyle/>
          <a:p>
            <a:fld id="{E03FCF13-D76E-AD4C-A069-913A30DAF67F}" type="datetimeFigureOut">
              <a:rPr lang="en-US" smtClean="0"/>
              <a:t>5/25/20</a:t>
            </a:fld>
            <a:endParaRPr lang="en-US" dirty="0"/>
          </a:p>
        </p:txBody>
      </p:sp>
      <p:sp>
        <p:nvSpPr>
          <p:cNvPr id="3" name="Footer Placeholder 2">
            <a:extLst>
              <a:ext uri="{FF2B5EF4-FFF2-40B4-BE49-F238E27FC236}">
                <a16:creationId xmlns:a16="http://schemas.microsoft.com/office/drawing/2014/main" id="{A4B0ABB5-2C38-A54A-AB95-CA37656F8E9D}"/>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F839A37F-9721-3943-B554-8855177291EA}"/>
              </a:ext>
            </a:extLst>
          </p:cNvPr>
          <p:cNvSpPr>
            <a:spLocks noGrp="1"/>
          </p:cNvSpPr>
          <p:nvPr>
            <p:ph type="sldNum" sz="quarter" idx="12"/>
          </p:nvPr>
        </p:nvSpPr>
        <p:spPr/>
        <p:txBody>
          <a:bodyPr/>
          <a:lstStyle/>
          <a:p>
            <a:fld id="{03EF6423-45C9-4042-8B70-C95CEB93EF03}" type="slidenum">
              <a:rPr lang="en-US" smtClean="0"/>
              <a:t>‹#›</a:t>
            </a:fld>
            <a:endParaRPr lang="en-US" dirty="0"/>
          </a:p>
        </p:txBody>
      </p:sp>
    </p:spTree>
    <p:extLst>
      <p:ext uri="{BB962C8B-B14F-4D97-AF65-F5344CB8AC3E}">
        <p14:creationId xmlns:p14="http://schemas.microsoft.com/office/powerpoint/2010/main" val="570056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2130B-1626-B541-B90B-C18467604B8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D8654EF-15E2-7C46-A69C-0C59CF824C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EB2965D-0AC9-2D48-9EC9-36F1DF7A03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EC5FC2E-1E5A-A44E-AC5A-3E90AD5240CB}"/>
              </a:ext>
            </a:extLst>
          </p:cNvPr>
          <p:cNvSpPr>
            <a:spLocks noGrp="1"/>
          </p:cNvSpPr>
          <p:nvPr>
            <p:ph type="dt" sz="half" idx="10"/>
          </p:nvPr>
        </p:nvSpPr>
        <p:spPr/>
        <p:txBody>
          <a:bodyPr/>
          <a:lstStyle/>
          <a:p>
            <a:fld id="{E03FCF13-D76E-AD4C-A069-913A30DAF67F}" type="datetimeFigureOut">
              <a:rPr lang="en-US" smtClean="0"/>
              <a:t>5/25/20</a:t>
            </a:fld>
            <a:endParaRPr lang="en-US" dirty="0"/>
          </a:p>
        </p:txBody>
      </p:sp>
      <p:sp>
        <p:nvSpPr>
          <p:cNvPr id="6" name="Footer Placeholder 5">
            <a:extLst>
              <a:ext uri="{FF2B5EF4-FFF2-40B4-BE49-F238E27FC236}">
                <a16:creationId xmlns:a16="http://schemas.microsoft.com/office/drawing/2014/main" id="{B96B1F20-EA49-A04C-9B79-D30B6F3E68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92723F6-7C5A-A441-8227-64BF5E8DCF16}"/>
              </a:ext>
            </a:extLst>
          </p:cNvPr>
          <p:cNvSpPr>
            <a:spLocks noGrp="1"/>
          </p:cNvSpPr>
          <p:nvPr>
            <p:ph type="sldNum" sz="quarter" idx="12"/>
          </p:nvPr>
        </p:nvSpPr>
        <p:spPr/>
        <p:txBody>
          <a:bodyPr/>
          <a:lstStyle/>
          <a:p>
            <a:fld id="{03EF6423-45C9-4042-8B70-C95CEB93EF03}" type="slidenum">
              <a:rPr lang="en-US" smtClean="0"/>
              <a:t>‹#›</a:t>
            </a:fld>
            <a:endParaRPr lang="en-US" dirty="0"/>
          </a:p>
        </p:txBody>
      </p:sp>
    </p:spTree>
    <p:extLst>
      <p:ext uri="{BB962C8B-B14F-4D97-AF65-F5344CB8AC3E}">
        <p14:creationId xmlns:p14="http://schemas.microsoft.com/office/powerpoint/2010/main" val="4161828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55ACA-9042-0A47-8869-0C64E039B2E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188EBF-E9C8-BB4D-A5DE-984D5D2CC50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4A6643C3-FF4A-E046-930C-B6F4C79745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B6FA5BF-8043-3A40-A772-1238432C10D9}"/>
              </a:ext>
            </a:extLst>
          </p:cNvPr>
          <p:cNvSpPr>
            <a:spLocks noGrp="1"/>
          </p:cNvSpPr>
          <p:nvPr>
            <p:ph type="dt" sz="half" idx="10"/>
          </p:nvPr>
        </p:nvSpPr>
        <p:spPr/>
        <p:txBody>
          <a:bodyPr/>
          <a:lstStyle/>
          <a:p>
            <a:fld id="{E03FCF13-D76E-AD4C-A069-913A30DAF67F}" type="datetimeFigureOut">
              <a:rPr lang="en-US" smtClean="0"/>
              <a:t>5/25/20</a:t>
            </a:fld>
            <a:endParaRPr lang="en-US" dirty="0"/>
          </a:p>
        </p:txBody>
      </p:sp>
      <p:sp>
        <p:nvSpPr>
          <p:cNvPr id="6" name="Footer Placeholder 5">
            <a:extLst>
              <a:ext uri="{FF2B5EF4-FFF2-40B4-BE49-F238E27FC236}">
                <a16:creationId xmlns:a16="http://schemas.microsoft.com/office/drawing/2014/main" id="{9184C348-9D69-234C-A80E-672EDB37BFC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E6CA8D4-07F8-3D4D-B7E3-70CACC29009F}"/>
              </a:ext>
            </a:extLst>
          </p:cNvPr>
          <p:cNvSpPr>
            <a:spLocks noGrp="1"/>
          </p:cNvSpPr>
          <p:nvPr>
            <p:ph type="sldNum" sz="quarter" idx="12"/>
          </p:nvPr>
        </p:nvSpPr>
        <p:spPr/>
        <p:txBody>
          <a:bodyPr/>
          <a:lstStyle/>
          <a:p>
            <a:fld id="{03EF6423-45C9-4042-8B70-C95CEB93EF03}" type="slidenum">
              <a:rPr lang="en-US" smtClean="0"/>
              <a:t>‹#›</a:t>
            </a:fld>
            <a:endParaRPr lang="en-US" dirty="0"/>
          </a:p>
        </p:txBody>
      </p:sp>
    </p:spTree>
    <p:extLst>
      <p:ext uri="{BB962C8B-B14F-4D97-AF65-F5344CB8AC3E}">
        <p14:creationId xmlns:p14="http://schemas.microsoft.com/office/powerpoint/2010/main" val="7930471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8A99F-53C0-D54C-A364-2C7BA6CC6D32}"/>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78AABF5-1B89-0B4A-BE92-CBECD9BA084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57B12A-4003-AA48-AB6D-602C3E76F19C}"/>
              </a:ext>
            </a:extLst>
          </p:cNvPr>
          <p:cNvSpPr>
            <a:spLocks noGrp="1"/>
          </p:cNvSpPr>
          <p:nvPr>
            <p:ph type="dt" sz="half" idx="10"/>
          </p:nvPr>
        </p:nvSpPr>
        <p:spPr/>
        <p:txBody>
          <a:bodyPr/>
          <a:lstStyle/>
          <a:p>
            <a:fld id="{E03FCF13-D76E-AD4C-A069-913A30DAF67F}" type="datetimeFigureOut">
              <a:rPr lang="en-US" smtClean="0"/>
              <a:t>5/25/20</a:t>
            </a:fld>
            <a:endParaRPr lang="en-US" dirty="0"/>
          </a:p>
        </p:txBody>
      </p:sp>
      <p:sp>
        <p:nvSpPr>
          <p:cNvPr id="5" name="Footer Placeholder 4">
            <a:extLst>
              <a:ext uri="{FF2B5EF4-FFF2-40B4-BE49-F238E27FC236}">
                <a16:creationId xmlns:a16="http://schemas.microsoft.com/office/drawing/2014/main" id="{A366F847-E792-134E-98A1-730A95CFCE6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5B5BBE6-DC37-6D44-864C-8FD35AF673D3}"/>
              </a:ext>
            </a:extLst>
          </p:cNvPr>
          <p:cNvSpPr>
            <a:spLocks noGrp="1"/>
          </p:cNvSpPr>
          <p:nvPr>
            <p:ph type="sldNum" sz="quarter" idx="12"/>
          </p:nvPr>
        </p:nvSpPr>
        <p:spPr/>
        <p:txBody>
          <a:bodyPr/>
          <a:lstStyle/>
          <a:p>
            <a:fld id="{03EF6423-45C9-4042-8B70-C95CEB93EF03}" type="slidenum">
              <a:rPr lang="en-US" smtClean="0"/>
              <a:t>‹#›</a:t>
            </a:fld>
            <a:endParaRPr lang="en-US" dirty="0"/>
          </a:p>
        </p:txBody>
      </p:sp>
    </p:spTree>
    <p:extLst>
      <p:ext uri="{BB962C8B-B14F-4D97-AF65-F5344CB8AC3E}">
        <p14:creationId xmlns:p14="http://schemas.microsoft.com/office/powerpoint/2010/main" val="3990913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49DD5D-592F-3E4D-933B-C04DE7FA49A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8A6E2E7-8045-B34E-B1EE-EB3D3B0F2EC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277384E-4CA3-B34B-90CE-ED3F0CA53F78}"/>
              </a:ext>
            </a:extLst>
          </p:cNvPr>
          <p:cNvSpPr>
            <a:spLocks noGrp="1"/>
          </p:cNvSpPr>
          <p:nvPr>
            <p:ph type="dt" sz="half" idx="10"/>
          </p:nvPr>
        </p:nvSpPr>
        <p:spPr/>
        <p:txBody>
          <a:bodyPr/>
          <a:lstStyle/>
          <a:p>
            <a:fld id="{E03FCF13-D76E-AD4C-A069-913A30DAF67F}" type="datetimeFigureOut">
              <a:rPr lang="en-US" smtClean="0"/>
              <a:t>5/25/20</a:t>
            </a:fld>
            <a:endParaRPr lang="en-US" dirty="0"/>
          </a:p>
        </p:txBody>
      </p:sp>
      <p:sp>
        <p:nvSpPr>
          <p:cNvPr id="5" name="Footer Placeholder 4">
            <a:extLst>
              <a:ext uri="{FF2B5EF4-FFF2-40B4-BE49-F238E27FC236}">
                <a16:creationId xmlns:a16="http://schemas.microsoft.com/office/drawing/2014/main" id="{D53347F9-78BA-004E-B525-710FE0310CA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DAE6FBB-3DB1-B44E-A62D-17F1FEA19FFE}"/>
              </a:ext>
            </a:extLst>
          </p:cNvPr>
          <p:cNvSpPr>
            <a:spLocks noGrp="1"/>
          </p:cNvSpPr>
          <p:nvPr>
            <p:ph type="sldNum" sz="quarter" idx="12"/>
          </p:nvPr>
        </p:nvSpPr>
        <p:spPr/>
        <p:txBody>
          <a:bodyPr/>
          <a:lstStyle/>
          <a:p>
            <a:fld id="{03EF6423-45C9-4042-8B70-C95CEB93EF03}" type="slidenum">
              <a:rPr lang="en-US" smtClean="0"/>
              <a:t>‹#›</a:t>
            </a:fld>
            <a:endParaRPr lang="en-US" dirty="0"/>
          </a:p>
        </p:txBody>
      </p:sp>
    </p:spTree>
    <p:extLst>
      <p:ext uri="{BB962C8B-B14F-4D97-AF65-F5344CB8AC3E}">
        <p14:creationId xmlns:p14="http://schemas.microsoft.com/office/powerpoint/2010/main" val="2987318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03FF60-A5C8-B245-8091-760D207E3BB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8DC1184-8C52-D745-BF1E-A52A5E7CFD7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FBA67EC-3F25-4D47-ABE4-118B43CA33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3FCF13-D76E-AD4C-A069-913A30DAF67F}" type="datetimeFigureOut">
              <a:rPr lang="en-US" smtClean="0"/>
              <a:t>5/25/20</a:t>
            </a:fld>
            <a:endParaRPr lang="en-US" dirty="0"/>
          </a:p>
        </p:txBody>
      </p:sp>
      <p:sp>
        <p:nvSpPr>
          <p:cNvPr id="5" name="Footer Placeholder 4">
            <a:extLst>
              <a:ext uri="{FF2B5EF4-FFF2-40B4-BE49-F238E27FC236}">
                <a16:creationId xmlns:a16="http://schemas.microsoft.com/office/drawing/2014/main" id="{3B51F93F-A440-DA4A-A23D-882B12F140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4DA57998-2480-2E4A-BE1E-12ED7E9950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EF6423-45C9-4042-8B70-C95CEB93EF03}" type="slidenum">
              <a:rPr lang="en-US" smtClean="0"/>
              <a:t>‹#›</a:t>
            </a:fld>
            <a:endParaRPr lang="en-US" dirty="0"/>
          </a:p>
        </p:txBody>
      </p:sp>
    </p:spTree>
    <p:extLst>
      <p:ext uri="{BB962C8B-B14F-4D97-AF65-F5344CB8AC3E}">
        <p14:creationId xmlns:p14="http://schemas.microsoft.com/office/powerpoint/2010/main" val="7130270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tiff"/><Relationship Id="rId1" Type="http://schemas.openxmlformats.org/officeDocument/2006/relationships/slideLayout" Target="../slideLayouts/slideLayout2.xml"/><Relationship Id="rId4" Type="http://schemas.openxmlformats.org/officeDocument/2006/relationships/image" Target="../media/image4.tiff"/></Relationships>
</file>

<file path=ppt/slides/_rels/slide3.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7.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chemeClr val="accent1">
                <a:lumMod val="5000"/>
                <a:lumOff val="95000"/>
              </a:schemeClr>
            </a:gs>
            <a:gs pos="49000">
              <a:schemeClr val="accent1">
                <a:lumMod val="45000"/>
                <a:lumOff val="55000"/>
              </a:schemeClr>
            </a:gs>
            <a:gs pos="72000">
              <a:schemeClr val="accent1">
                <a:lumMod val="81000"/>
              </a:schemeClr>
            </a:gs>
            <a:gs pos="100000">
              <a:schemeClr val="accent1">
                <a:lumMod val="30000"/>
                <a:lumOff val="70000"/>
              </a:schemeClr>
            </a:gs>
          </a:gsLst>
          <a:lin ang="2700000" scaled="1"/>
          <a:tileRect/>
        </a:gradFill>
        <a:effectLst/>
      </p:bgPr>
    </p:bg>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96E99496-1A33-8A47-B5CA-C3E746316DF6}"/>
              </a:ext>
            </a:extLst>
          </p:cNvPr>
          <p:cNvSpPr>
            <a:spLocks noGrp="1"/>
          </p:cNvSpPr>
          <p:nvPr>
            <p:ph type="title"/>
          </p:nvPr>
        </p:nvSpPr>
        <p:spPr>
          <a:xfrm>
            <a:off x="922284" y="3796205"/>
            <a:ext cx="10515600" cy="1325563"/>
          </a:xfrm>
        </p:spPr>
        <p:txBody>
          <a:bodyPr>
            <a:normAutofit fontScale="90000"/>
          </a:bodyPr>
          <a:lstStyle/>
          <a:p>
            <a:pPr algn="ctr"/>
            <a:r>
              <a:rPr lang="en-GB" altLang="en-US" sz="11500" dirty="0"/>
              <a:t>Pentecost</a:t>
            </a:r>
          </a:p>
        </p:txBody>
      </p:sp>
      <p:sp>
        <p:nvSpPr>
          <p:cNvPr id="14339" name="TextBox 3">
            <a:extLst>
              <a:ext uri="{FF2B5EF4-FFF2-40B4-BE49-F238E27FC236}">
                <a16:creationId xmlns:a16="http://schemas.microsoft.com/office/drawing/2014/main" id="{A39E9034-7957-6B43-9857-3BFFA26DD40C}"/>
              </a:ext>
            </a:extLst>
          </p:cNvPr>
          <p:cNvSpPr txBox="1">
            <a:spLocks noChangeArrowheads="1"/>
          </p:cNvSpPr>
          <p:nvPr/>
        </p:nvSpPr>
        <p:spPr bwMode="auto">
          <a:xfrm>
            <a:off x="1673992" y="4784232"/>
            <a:ext cx="8643938" cy="173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 typeface="Arial" panose="020B0604020202020204" pitchFamily="34" charset="0"/>
              <a:buNone/>
            </a:pPr>
            <a:r>
              <a:rPr lang="en-GB" altLang="en-US" sz="3600" b="1" i="1" dirty="0">
                <a:solidFill>
                  <a:srgbClr val="FFFFFF"/>
                </a:solidFill>
                <a:latin typeface="Arial" panose="020B0604020202020204" pitchFamily="34" charset="0"/>
              </a:rPr>
              <a:t>			</a:t>
            </a:r>
          </a:p>
          <a:p>
            <a:pPr>
              <a:spcBef>
                <a:spcPct val="0"/>
              </a:spcBef>
              <a:buFontTx/>
              <a:buNone/>
            </a:pPr>
            <a:r>
              <a:rPr lang="en-GB" sz="1800" dirty="0">
                <a:latin typeface="Arial" panose="020B0604020202020204" pitchFamily="34" charset="0"/>
                <a:cs typeface="Arial" panose="020B0604020202020204" pitchFamily="34" charset="0"/>
              </a:rPr>
              <a:t>Acts 2:1-21</a:t>
            </a:r>
            <a:br>
              <a:rPr lang="en-GB" sz="1800" b="1" dirty="0">
                <a:latin typeface="Arial" panose="020B0604020202020204" pitchFamily="34" charset="0"/>
                <a:cs typeface="Arial" panose="020B0604020202020204" pitchFamily="34" charset="0"/>
              </a:rPr>
            </a:br>
            <a:endParaRPr lang="en-GB" altLang="en-US" sz="1800" u="sng" dirty="0">
              <a:latin typeface="Arial" panose="020B0604020202020204" pitchFamily="34" charset="0"/>
            </a:endParaRPr>
          </a:p>
          <a:p>
            <a:pPr>
              <a:spcBef>
                <a:spcPct val="0"/>
              </a:spcBef>
              <a:buFontTx/>
              <a:buNone/>
            </a:pPr>
            <a:r>
              <a:rPr lang="en-GB" altLang="en-US" sz="1800" u="sng" dirty="0">
                <a:latin typeface="Arial" panose="020B0604020202020204" pitchFamily="34" charset="0"/>
                <a:cs typeface="Arial" panose="020B0604020202020204" pitchFamily="34" charset="0"/>
              </a:rPr>
              <a:t>United Nations Rights of the Child: </a:t>
            </a:r>
            <a:r>
              <a:rPr lang="en-GB" altLang="en-US" sz="1800" dirty="0">
                <a:latin typeface="Arial" panose="020B0604020202020204" pitchFamily="34" charset="0"/>
                <a:cs typeface="Arial" panose="020B0604020202020204" pitchFamily="34" charset="0"/>
              </a:rPr>
              <a:t>UNCRC: A</a:t>
            </a:r>
            <a:r>
              <a:rPr lang="en-GB" sz="1800" dirty="0">
                <a:latin typeface="Arial" panose="020B0604020202020204" pitchFamily="34" charset="0"/>
                <a:cs typeface="Arial" panose="020B0604020202020204" pitchFamily="34" charset="0"/>
              </a:rPr>
              <a:t>rticle 1 says that all people under 18 have the rights the UNCRC talks about, no matter who they are.</a:t>
            </a:r>
            <a:endParaRPr lang="en-GB" altLang="en-US" sz="1800"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47C851CA-ECE0-6F4E-961B-E12F12E14224}"/>
              </a:ext>
            </a:extLst>
          </p:cNvPr>
          <p:cNvPicPr>
            <a:picLocks noChangeAspect="1"/>
          </p:cNvPicPr>
          <p:nvPr/>
        </p:nvPicPr>
        <p:blipFill>
          <a:blip r:embed="rId2"/>
          <a:stretch>
            <a:fillRect/>
          </a:stretch>
        </p:blipFill>
        <p:spPr>
          <a:xfrm>
            <a:off x="2844800" y="508000"/>
            <a:ext cx="6502400" cy="2921000"/>
          </a:xfrm>
          <a:prstGeom prst="rect">
            <a:avLst/>
          </a:prstGeom>
        </p:spPr>
      </p:pic>
    </p:spTree>
    <p:extLst>
      <p:ext uri="{BB962C8B-B14F-4D97-AF65-F5344CB8AC3E}">
        <p14:creationId xmlns:p14="http://schemas.microsoft.com/office/powerpoint/2010/main" val="4817828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chemeClr val="accent1">
                <a:lumMod val="5000"/>
                <a:lumOff val="95000"/>
              </a:schemeClr>
            </a:gs>
            <a:gs pos="49000">
              <a:schemeClr val="accent1">
                <a:lumMod val="45000"/>
                <a:lumOff val="55000"/>
              </a:schemeClr>
            </a:gs>
            <a:gs pos="72000">
              <a:schemeClr val="accent1">
                <a:lumMod val="81000"/>
              </a:schemeClr>
            </a:gs>
            <a:gs pos="100000">
              <a:schemeClr val="accent1">
                <a:lumMod val="30000"/>
                <a:lumOff val="70000"/>
              </a:schemeClr>
            </a:gs>
          </a:gsLst>
          <a:lin ang="2700000" scaled="1"/>
          <a:tileRect/>
        </a:gradFill>
        <a:effectLst/>
      </p:bgPr>
    </p:bg>
    <p:spTree>
      <p:nvGrpSpPr>
        <p:cNvPr id="1" name=""/>
        <p:cNvGrpSpPr/>
        <p:nvPr/>
      </p:nvGrpSpPr>
      <p:grpSpPr>
        <a:xfrm>
          <a:off x="0" y="0"/>
          <a:ext cx="0" cy="0"/>
          <a:chOff x="0" y="0"/>
          <a:chExt cx="0" cy="0"/>
        </a:xfrm>
      </p:grpSpPr>
      <p:sp>
        <p:nvSpPr>
          <p:cNvPr id="14339" name="TextBox 3">
            <a:extLst>
              <a:ext uri="{FF2B5EF4-FFF2-40B4-BE49-F238E27FC236}">
                <a16:creationId xmlns:a16="http://schemas.microsoft.com/office/drawing/2014/main" id="{A39E9034-7957-6B43-9857-3BFFA26DD40C}"/>
              </a:ext>
            </a:extLst>
          </p:cNvPr>
          <p:cNvSpPr txBox="1">
            <a:spLocks noChangeArrowheads="1"/>
          </p:cNvSpPr>
          <p:nvPr/>
        </p:nvSpPr>
        <p:spPr bwMode="auto">
          <a:xfrm>
            <a:off x="1631950" y="5445126"/>
            <a:ext cx="86439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GB" altLang="en-US" sz="3600" b="1" i="1" u="none" strike="noStrike" kern="1200" cap="none" spc="0" normalizeH="0" baseline="0" noProof="0" dirty="0">
                <a:ln>
                  <a:noFill/>
                </a:ln>
                <a:solidFill>
                  <a:srgbClr val="FFFFFF"/>
                </a:solidFill>
                <a:effectLst/>
                <a:uLnTx/>
                <a:uFillTx/>
                <a:latin typeface="Arial" panose="020B0604020202020204" pitchFamily="34" charset="0"/>
                <a:ea typeface="+mn-ea"/>
                <a:cs typeface="+mn-cs"/>
              </a:rPr>
              <a:t>			</a:t>
            </a:r>
          </a:p>
        </p:txBody>
      </p:sp>
      <p:sp>
        <p:nvSpPr>
          <p:cNvPr id="4" name="Title 3">
            <a:extLst>
              <a:ext uri="{FF2B5EF4-FFF2-40B4-BE49-F238E27FC236}">
                <a16:creationId xmlns:a16="http://schemas.microsoft.com/office/drawing/2014/main" id="{90F8ADF3-2D77-C043-85E0-B7C4A7E4DE32}"/>
              </a:ext>
            </a:extLst>
          </p:cNvPr>
          <p:cNvSpPr>
            <a:spLocks noGrp="1"/>
          </p:cNvSpPr>
          <p:nvPr>
            <p:ph type="title"/>
          </p:nvPr>
        </p:nvSpPr>
        <p:spPr>
          <a:xfrm>
            <a:off x="838200" y="1048298"/>
            <a:ext cx="10515600" cy="1325563"/>
          </a:xfrm>
        </p:spPr>
        <p:txBody>
          <a:bodyPr>
            <a:noAutofit/>
          </a:bodyPr>
          <a:lstStyle/>
          <a:p>
            <a:r>
              <a:rPr lang="en-US" sz="2600" b="1" dirty="0">
                <a:latin typeface="Arial" panose="020B0604020202020204" pitchFamily="34" charset="0"/>
                <a:cs typeface="Arial" panose="020B0604020202020204" pitchFamily="34" charset="0"/>
              </a:rPr>
              <a:t>What do you think these images are showing? </a:t>
            </a:r>
            <a:br>
              <a:rPr lang="en-US" sz="2600" b="1" dirty="0">
                <a:latin typeface="Arial" panose="020B0604020202020204" pitchFamily="34" charset="0"/>
                <a:cs typeface="Arial" panose="020B0604020202020204" pitchFamily="34" charset="0"/>
              </a:rPr>
            </a:br>
            <a:r>
              <a:rPr lang="en-US" sz="2600" dirty="0">
                <a:latin typeface="Arial" panose="020B0604020202020204" pitchFamily="34" charset="0"/>
                <a:cs typeface="Arial" panose="020B0604020202020204" pitchFamily="34" charset="0"/>
              </a:rPr>
              <a:t>What can you see? </a:t>
            </a:r>
            <a:br>
              <a:rPr lang="en-US" sz="2600" dirty="0">
                <a:latin typeface="Arial" panose="020B0604020202020204" pitchFamily="34" charset="0"/>
                <a:cs typeface="Arial" panose="020B0604020202020204" pitchFamily="34" charset="0"/>
              </a:rPr>
            </a:br>
            <a:r>
              <a:rPr lang="en-US" sz="2600" dirty="0">
                <a:latin typeface="Arial" panose="020B0604020202020204" pitchFamily="34" charset="0"/>
                <a:cs typeface="Arial" panose="020B0604020202020204" pitchFamily="34" charset="0"/>
              </a:rPr>
              <a:t>What do they all have in common?</a:t>
            </a:r>
            <a:br>
              <a:rPr lang="en-US" sz="2600" dirty="0">
                <a:latin typeface="Arial" panose="020B0604020202020204" pitchFamily="34" charset="0"/>
                <a:cs typeface="Arial" panose="020B0604020202020204" pitchFamily="34" charset="0"/>
              </a:rPr>
            </a:br>
            <a:r>
              <a:rPr lang="en-US" sz="2600" dirty="0">
                <a:latin typeface="Arial" panose="020B0604020202020204" pitchFamily="34" charset="0"/>
                <a:cs typeface="Arial" panose="020B0604020202020204" pitchFamily="34" charset="0"/>
              </a:rPr>
              <a:t>Who is in them?</a:t>
            </a:r>
            <a:br>
              <a:rPr lang="en-US" sz="2600" dirty="0">
                <a:latin typeface="Arial" panose="020B0604020202020204" pitchFamily="34" charset="0"/>
                <a:cs typeface="Arial" panose="020B0604020202020204" pitchFamily="34" charset="0"/>
              </a:rPr>
            </a:br>
            <a:r>
              <a:rPr lang="en-US" sz="2600" dirty="0">
                <a:latin typeface="Arial" panose="020B0604020202020204" pitchFamily="34" charset="0"/>
                <a:cs typeface="Arial" panose="020B0604020202020204" pitchFamily="34" charset="0"/>
              </a:rPr>
              <a:t>How do they you make you feel?</a:t>
            </a:r>
            <a:br>
              <a:rPr lang="en-US" sz="2600" dirty="0">
                <a:latin typeface="Arial" panose="020B0604020202020204" pitchFamily="34" charset="0"/>
                <a:cs typeface="Arial" panose="020B0604020202020204" pitchFamily="34" charset="0"/>
              </a:rPr>
            </a:br>
            <a:r>
              <a:rPr lang="en-US" sz="2600" dirty="0">
                <a:latin typeface="Arial" panose="020B0604020202020204" pitchFamily="34" charset="0"/>
                <a:cs typeface="Arial" panose="020B0604020202020204" pitchFamily="34" charset="0"/>
              </a:rPr>
              <a:t>Do you have a favourite, why?</a:t>
            </a:r>
          </a:p>
        </p:txBody>
      </p:sp>
      <p:pic>
        <p:nvPicPr>
          <p:cNvPr id="3" name="Picture 2">
            <a:extLst>
              <a:ext uri="{FF2B5EF4-FFF2-40B4-BE49-F238E27FC236}">
                <a16:creationId xmlns:a16="http://schemas.microsoft.com/office/drawing/2014/main" id="{CD24545D-F666-4F44-8DB8-060D0E505A69}"/>
              </a:ext>
            </a:extLst>
          </p:cNvPr>
          <p:cNvPicPr>
            <a:picLocks noChangeAspect="1"/>
          </p:cNvPicPr>
          <p:nvPr/>
        </p:nvPicPr>
        <p:blipFill>
          <a:blip r:embed="rId2"/>
          <a:stretch>
            <a:fillRect/>
          </a:stretch>
        </p:blipFill>
        <p:spPr>
          <a:xfrm>
            <a:off x="7577956" y="1693234"/>
            <a:ext cx="4614044" cy="2072715"/>
          </a:xfrm>
          <a:prstGeom prst="rect">
            <a:avLst/>
          </a:prstGeom>
        </p:spPr>
      </p:pic>
      <p:pic>
        <p:nvPicPr>
          <p:cNvPr id="5" name="Picture 4">
            <a:extLst>
              <a:ext uri="{FF2B5EF4-FFF2-40B4-BE49-F238E27FC236}">
                <a16:creationId xmlns:a16="http://schemas.microsoft.com/office/drawing/2014/main" id="{1AFDAA1C-CFF8-654A-92B5-C580CF04D876}"/>
              </a:ext>
            </a:extLst>
          </p:cNvPr>
          <p:cNvPicPr>
            <a:picLocks noChangeAspect="1"/>
          </p:cNvPicPr>
          <p:nvPr/>
        </p:nvPicPr>
        <p:blipFill>
          <a:blip r:embed="rId3"/>
          <a:stretch>
            <a:fillRect/>
          </a:stretch>
        </p:blipFill>
        <p:spPr>
          <a:xfrm>
            <a:off x="4614045" y="2980218"/>
            <a:ext cx="2780206" cy="3380730"/>
          </a:xfrm>
          <a:prstGeom prst="rect">
            <a:avLst/>
          </a:prstGeom>
        </p:spPr>
      </p:pic>
      <p:pic>
        <p:nvPicPr>
          <p:cNvPr id="7" name="Picture 6">
            <a:extLst>
              <a:ext uri="{FF2B5EF4-FFF2-40B4-BE49-F238E27FC236}">
                <a16:creationId xmlns:a16="http://schemas.microsoft.com/office/drawing/2014/main" id="{C966319A-34B6-B749-B50F-6CE3831567A0}"/>
              </a:ext>
            </a:extLst>
          </p:cNvPr>
          <p:cNvPicPr>
            <a:picLocks noChangeAspect="1"/>
          </p:cNvPicPr>
          <p:nvPr/>
        </p:nvPicPr>
        <p:blipFill>
          <a:blip r:embed="rId4"/>
          <a:stretch>
            <a:fillRect/>
          </a:stretch>
        </p:blipFill>
        <p:spPr>
          <a:xfrm>
            <a:off x="267971" y="3504062"/>
            <a:ext cx="4067120" cy="2711413"/>
          </a:xfrm>
          <a:prstGeom prst="rect">
            <a:avLst/>
          </a:prstGeom>
        </p:spPr>
      </p:pic>
    </p:spTree>
    <p:extLst>
      <p:ext uri="{BB962C8B-B14F-4D97-AF65-F5344CB8AC3E}">
        <p14:creationId xmlns:p14="http://schemas.microsoft.com/office/powerpoint/2010/main" val="26949163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chemeClr val="accent1">
                <a:lumMod val="5000"/>
                <a:lumOff val="95000"/>
              </a:schemeClr>
            </a:gs>
            <a:gs pos="49000">
              <a:schemeClr val="accent1">
                <a:lumMod val="45000"/>
                <a:lumOff val="55000"/>
              </a:schemeClr>
            </a:gs>
            <a:gs pos="72000">
              <a:schemeClr val="accent1">
                <a:lumMod val="81000"/>
              </a:schemeClr>
            </a:gs>
            <a:gs pos="100000">
              <a:schemeClr val="accent1">
                <a:lumMod val="30000"/>
                <a:lumOff val="70000"/>
              </a:schemeClr>
            </a:gs>
          </a:gsLst>
          <a:lin ang="2700000" scaled="1"/>
          <a:tileRect/>
        </a:gradFill>
        <a:effectLst/>
      </p:bgPr>
    </p:bg>
    <p:spTree>
      <p:nvGrpSpPr>
        <p:cNvPr id="1" name=""/>
        <p:cNvGrpSpPr/>
        <p:nvPr/>
      </p:nvGrpSpPr>
      <p:grpSpPr>
        <a:xfrm>
          <a:off x="0" y="0"/>
          <a:ext cx="0" cy="0"/>
          <a:chOff x="0" y="0"/>
          <a:chExt cx="0" cy="0"/>
        </a:xfrm>
      </p:grpSpPr>
      <p:sp>
        <p:nvSpPr>
          <p:cNvPr id="14339" name="TextBox 3">
            <a:extLst>
              <a:ext uri="{FF2B5EF4-FFF2-40B4-BE49-F238E27FC236}">
                <a16:creationId xmlns:a16="http://schemas.microsoft.com/office/drawing/2014/main" id="{A39E9034-7957-6B43-9857-3BFFA26DD40C}"/>
              </a:ext>
            </a:extLst>
          </p:cNvPr>
          <p:cNvSpPr txBox="1">
            <a:spLocks noChangeArrowheads="1"/>
          </p:cNvSpPr>
          <p:nvPr/>
        </p:nvSpPr>
        <p:spPr bwMode="auto">
          <a:xfrm>
            <a:off x="1631950" y="5445126"/>
            <a:ext cx="86439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GB" altLang="en-US" sz="3600" b="1" i="1" u="none" strike="noStrike" kern="1200" cap="none" spc="0" normalizeH="0" baseline="0" noProof="0" dirty="0">
                <a:ln>
                  <a:noFill/>
                </a:ln>
                <a:solidFill>
                  <a:srgbClr val="FFFFFF"/>
                </a:solidFill>
                <a:effectLst/>
                <a:uLnTx/>
                <a:uFillTx/>
                <a:latin typeface="Arial" panose="020B0604020202020204" pitchFamily="34" charset="0"/>
                <a:ea typeface="+mn-ea"/>
                <a:cs typeface="+mn-cs"/>
              </a:rPr>
              <a:t>			</a:t>
            </a:r>
          </a:p>
        </p:txBody>
      </p:sp>
      <p:sp>
        <p:nvSpPr>
          <p:cNvPr id="6" name="Content Placeholder 5">
            <a:extLst>
              <a:ext uri="{FF2B5EF4-FFF2-40B4-BE49-F238E27FC236}">
                <a16:creationId xmlns:a16="http://schemas.microsoft.com/office/drawing/2014/main" id="{C0814A5E-58F7-6F45-8885-72BA34F1C27D}"/>
              </a:ext>
            </a:extLst>
          </p:cNvPr>
          <p:cNvSpPr>
            <a:spLocks noGrp="1"/>
          </p:cNvSpPr>
          <p:nvPr>
            <p:ph idx="1"/>
          </p:nvPr>
        </p:nvSpPr>
        <p:spPr>
          <a:xfrm>
            <a:off x="155027" y="270093"/>
            <a:ext cx="11343289" cy="5821363"/>
          </a:xfrm>
        </p:spPr>
        <p:txBody>
          <a:bodyPr>
            <a:normAutofit/>
          </a:bodyPr>
          <a:lstStyle/>
          <a:p>
            <a:pPr marL="0" indent="0">
              <a:buNone/>
            </a:pPr>
            <a:r>
              <a:rPr lang="en-US" sz="2600" dirty="0">
                <a:latin typeface="Arial" panose="020B0604020202020204" pitchFamily="34" charset="0"/>
                <a:cs typeface="Arial" panose="020B0604020202020204" pitchFamily="34" charset="0"/>
              </a:rPr>
              <a:t>On Sunday 31</a:t>
            </a:r>
            <a:r>
              <a:rPr lang="en-US" sz="2600" baseline="30000" dirty="0">
                <a:latin typeface="Arial" panose="020B0604020202020204" pitchFamily="34" charset="0"/>
                <a:cs typeface="Arial" panose="020B0604020202020204" pitchFamily="34" charset="0"/>
              </a:rPr>
              <a:t>st</a:t>
            </a:r>
            <a:r>
              <a:rPr lang="en-US" sz="2600" dirty="0">
                <a:latin typeface="Arial" panose="020B0604020202020204" pitchFamily="34" charset="0"/>
                <a:cs typeface="Arial" panose="020B0604020202020204" pitchFamily="34" charset="0"/>
              </a:rPr>
              <a:t> May Christians around the world will celebrate the </a:t>
            </a:r>
          </a:p>
          <a:p>
            <a:pPr marL="0" indent="0">
              <a:buNone/>
            </a:pPr>
            <a:endParaRPr lang="en-US" sz="2600" dirty="0">
              <a:latin typeface="Arial" panose="020B0604020202020204" pitchFamily="34" charset="0"/>
              <a:cs typeface="Arial" panose="020B0604020202020204" pitchFamily="34" charset="0"/>
            </a:endParaRPr>
          </a:p>
          <a:p>
            <a:pPr marL="0" indent="0">
              <a:buNone/>
            </a:pPr>
            <a:r>
              <a:rPr lang="en-GB" sz="2600" dirty="0">
                <a:latin typeface="Arial" panose="020B0604020202020204" pitchFamily="34" charset="0"/>
                <a:cs typeface="Arial" panose="020B0604020202020204" pitchFamily="34" charset="0"/>
              </a:rPr>
              <a:t>Pentecost is the annual Christian festival commemorating the descent of the Holy Spirit on the disciples of Jesus after his ascension from earth to heaven on Ascension Day. </a:t>
            </a:r>
            <a:endParaRPr lang="en-GB" sz="2600" u="sng" dirty="0">
              <a:latin typeface="Arial" panose="020B0604020202020204" pitchFamily="34" charset="0"/>
              <a:cs typeface="Arial" panose="020B0604020202020204" pitchFamily="34" charset="0"/>
            </a:endParaRPr>
          </a:p>
          <a:p>
            <a:pPr marL="0" indent="0">
              <a:buNone/>
            </a:pPr>
            <a:endParaRPr lang="en-GB" sz="2600" dirty="0">
              <a:latin typeface="Arial" panose="020B0604020202020204" pitchFamily="34" charset="0"/>
              <a:cs typeface="Arial" panose="020B0604020202020204" pitchFamily="34" charset="0"/>
            </a:endParaRPr>
          </a:p>
          <a:p>
            <a:pPr marL="0" indent="0">
              <a:buNone/>
            </a:pPr>
            <a:r>
              <a:rPr lang="en-GB" sz="2600" dirty="0">
                <a:latin typeface="Arial" panose="020B0604020202020204" pitchFamily="34" charset="0"/>
                <a:cs typeface="Arial" panose="020B0604020202020204" pitchFamily="34" charset="0"/>
              </a:rPr>
              <a:t>It always falls on the seventh Sunday after Easter. Pentecost means "fiftieth day", as it is celebrated on Pentecost Sunday, the 50th day of the Easter season   Some Christian consider it to be the birthday of the Christian church</a:t>
            </a:r>
          </a:p>
          <a:p>
            <a:pPr marL="0" indent="0">
              <a:buNone/>
            </a:pPr>
            <a:endParaRPr lang="en-GB" dirty="0"/>
          </a:p>
          <a:p>
            <a:pPr marL="0" indent="0">
              <a:buNone/>
            </a:pPr>
            <a:endParaRPr lang="en-US" dirty="0"/>
          </a:p>
        </p:txBody>
      </p:sp>
      <p:pic>
        <p:nvPicPr>
          <p:cNvPr id="10" name="Picture 9">
            <a:extLst>
              <a:ext uri="{FF2B5EF4-FFF2-40B4-BE49-F238E27FC236}">
                <a16:creationId xmlns:a16="http://schemas.microsoft.com/office/drawing/2014/main" id="{C42BFF7C-E599-264A-A2DD-7242366FE170}"/>
              </a:ext>
            </a:extLst>
          </p:cNvPr>
          <p:cNvPicPr>
            <a:picLocks noChangeAspect="1"/>
          </p:cNvPicPr>
          <p:nvPr/>
        </p:nvPicPr>
        <p:blipFill>
          <a:blip r:embed="rId2"/>
          <a:stretch>
            <a:fillRect/>
          </a:stretch>
        </p:blipFill>
        <p:spPr>
          <a:xfrm>
            <a:off x="4529959" y="4354988"/>
            <a:ext cx="3364623" cy="2180275"/>
          </a:xfrm>
          <a:prstGeom prst="rect">
            <a:avLst/>
          </a:prstGeom>
        </p:spPr>
      </p:pic>
    </p:spTree>
    <p:extLst>
      <p:ext uri="{BB962C8B-B14F-4D97-AF65-F5344CB8AC3E}">
        <p14:creationId xmlns:p14="http://schemas.microsoft.com/office/powerpoint/2010/main" val="632050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chemeClr val="accent1">
                <a:lumMod val="5000"/>
                <a:lumOff val="95000"/>
              </a:schemeClr>
            </a:gs>
            <a:gs pos="49000">
              <a:schemeClr val="accent1">
                <a:lumMod val="45000"/>
                <a:lumOff val="55000"/>
              </a:schemeClr>
            </a:gs>
            <a:gs pos="72000">
              <a:schemeClr val="accent1">
                <a:lumMod val="81000"/>
              </a:schemeClr>
            </a:gs>
            <a:gs pos="100000">
              <a:schemeClr val="accent1">
                <a:lumMod val="30000"/>
                <a:lumOff val="70000"/>
              </a:schemeClr>
            </a:gs>
          </a:gsLst>
          <a:lin ang="2700000" scaled="1"/>
          <a:tileRect/>
        </a:gradFill>
        <a:effectLst/>
      </p:bgPr>
    </p:bg>
    <p:spTree>
      <p:nvGrpSpPr>
        <p:cNvPr id="1" name=""/>
        <p:cNvGrpSpPr/>
        <p:nvPr/>
      </p:nvGrpSpPr>
      <p:grpSpPr>
        <a:xfrm>
          <a:off x="0" y="0"/>
          <a:ext cx="0" cy="0"/>
          <a:chOff x="0" y="0"/>
          <a:chExt cx="0" cy="0"/>
        </a:xfrm>
      </p:grpSpPr>
      <p:sp>
        <p:nvSpPr>
          <p:cNvPr id="14339" name="TextBox 3">
            <a:extLst>
              <a:ext uri="{FF2B5EF4-FFF2-40B4-BE49-F238E27FC236}">
                <a16:creationId xmlns:a16="http://schemas.microsoft.com/office/drawing/2014/main" id="{A39E9034-7957-6B43-9857-3BFFA26DD40C}"/>
              </a:ext>
            </a:extLst>
          </p:cNvPr>
          <p:cNvSpPr txBox="1">
            <a:spLocks noChangeArrowheads="1"/>
          </p:cNvSpPr>
          <p:nvPr/>
        </p:nvSpPr>
        <p:spPr bwMode="auto">
          <a:xfrm>
            <a:off x="1631950" y="5445126"/>
            <a:ext cx="86439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GB" altLang="en-US" sz="3600" b="1" i="1" u="none" strike="noStrike" kern="1200" cap="none" spc="0" normalizeH="0" baseline="0" noProof="0" dirty="0">
                <a:ln>
                  <a:noFill/>
                </a:ln>
                <a:solidFill>
                  <a:srgbClr val="FFFFFF"/>
                </a:solidFill>
                <a:effectLst/>
                <a:uLnTx/>
                <a:uFillTx/>
                <a:latin typeface="Arial" panose="020B0604020202020204" pitchFamily="34" charset="0"/>
                <a:ea typeface="+mn-ea"/>
                <a:cs typeface="+mn-cs"/>
              </a:rPr>
              <a:t>			</a:t>
            </a:r>
          </a:p>
        </p:txBody>
      </p:sp>
      <p:sp>
        <p:nvSpPr>
          <p:cNvPr id="3" name="Content Placeholder 2">
            <a:extLst>
              <a:ext uri="{FF2B5EF4-FFF2-40B4-BE49-F238E27FC236}">
                <a16:creationId xmlns:a16="http://schemas.microsoft.com/office/drawing/2014/main" id="{43361C5F-732E-FF46-9487-21BBF098BCFC}"/>
              </a:ext>
            </a:extLst>
          </p:cNvPr>
          <p:cNvSpPr>
            <a:spLocks noGrp="1"/>
          </p:cNvSpPr>
          <p:nvPr>
            <p:ph idx="1"/>
          </p:nvPr>
        </p:nvSpPr>
        <p:spPr>
          <a:xfrm>
            <a:off x="291005" y="115614"/>
            <a:ext cx="11609989" cy="5734105"/>
          </a:xfrm>
        </p:spPr>
        <p:txBody>
          <a:bodyPr>
            <a:noAutofit/>
          </a:bodyPr>
          <a:lstStyle/>
          <a:p>
            <a:pPr marL="0" indent="0">
              <a:buNone/>
            </a:pPr>
            <a:r>
              <a:rPr lang="en-GB" sz="1700" b="1" dirty="0">
                <a:latin typeface="Arial" panose="020B0604020202020204" pitchFamily="34" charset="0"/>
                <a:cs typeface="Arial" panose="020B0604020202020204" pitchFamily="34" charset="0"/>
              </a:rPr>
              <a:t>The Story of Pentecost </a:t>
            </a:r>
            <a:r>
              <a:rPr lang="en-GB" sz="1700" dirty="0">
                <a:latin typeface="Arial" panose="020B0604020202020204" pitchFamily="34" charset="0"/>
                <a:cs typeface="Arial" panose="020B0604020202020204" pitchFamily="34" charset="0"/>
              </a:rPr>
              <a:t>(Acts 2:1-21)</a:t>
            </a:r>
            <a:br>
              <a:rPr lang="en-GB" sz="1700" b="1" dirty="0">
                <a:latin typeface="Arial" panose="020B0604020202020204" pitchFamily="34" charset="0"/>
                <a:cs typeface="Arial" panose="020B0604020202020204" pitchFamily="34" charset="0"/>
              </a:rPr>
            </a:br>
            <a:br>
              <a:rPr lang="en-GB" sz="1700" b="1" dirty="0">
                <a:latin typeface="Arial" panose="020B0604020202020204" pitchFamily="34" charset="0"/>
                <a:cs typeface="Arial" panose="020B0604020202020204" pitchFamily="34" charset="0"/>
              </a:rPr>
            </a:br>
            <a:r>
              <a:rPr lang="en-GB" sz="1700" dirty="0">
                <a:latin typeface="Arial" panose="020B0604020202020204" pitchFamily="34" charset="0"/>
                <a:cs typeface="Arial" panose="020B0604020202020204" pitchFamily="34" charset="0"/>
              </a:rPr>
              <a:t>After Jesus rose from the dead, he showed himself to his disciples several times. After 40 days, Jesus left them again to return to heaven. Before he departed, he asked his disciples to go and tell other people about him. He also promised that even though he wouldn’t be with them any more as a person, he would send the Holy Spirit to be with them forever.</a:t>
            </a:r>
            <a:br>
              <a:rPr lang="en-GB" sz="1700" dirty="0">
                <a:latin typeface="Arial" panose="020B0604020202020204" pitchFamily="34" charset="0"/>
                <a:cs typeface="Arial" panose="020B0604020202020204" pitchFamily="34" charset="0"/>
              </a:rPr>
            </a:br>
            <a:br>
              <a:rPr lang="en-GB" sz="1700" dirty="0">
                <a:latin typeface="Arial" panose="020B0604020202020204" pitchFamily="34" charset="0"/>
                <a:cs typeface="Arial" panose="020B0604020202020204" pitchFamily="34" charset="0"/>
              </a:rPr>
            </a:br>
            <a:r>
              <a:rPr lang="en-GB" sz="1700" dirty="0">
                <a:latin typeface="Arial" panose="020B0604020202020204" pitchFamily="34" charset="0"/>
                <a:cs typeface="Arial" panose="020B0604020202020204" pitchFamily="34" charset="0"/>
              </a:rPr>
              <a:t>The disciples were puzzled. They didn’t understand what Jesus meant. They gathered in a room to wait for Jesus to keep his promise. For a while, nothing seemed to happen, even though about 120 of Jesus’ followers were praying. They probably thought things like, ‘How is the Holy Spirit going to come?’, ‘When is something going to happen?’ and ‘Why do we have to keep waiting?’ They would have felt frightened, anxious and curious.</a:t>
            </a:r>
            <a:br>
              <a:rPr lang="en-GB" sz="1700" dirty="0">
                <a:latin typeface="Arial" panose="020B0604020202020204" pitchFamily="34" charset="0"/>
                <a:cs typeface="Arial" panose="020B0604020202020204" pitchFamily="34" charset="0"/>
              </a:rPr>
            </a:br>
            <a:br>
              <a:rPr lang="en-GB" sz="1700" dirty="0">
                <a:latin typeface="Arial" panose="020B0604020202020204" pitchFamily="34" charset="0"/>
                <a:cs typeface="Arial" panose="020B0604020202020204" pitchFamily="34" charset="0"/>
              </a:rPr>
            </a:br>
            <a:r>
              <a:rPr lang="en-GB" sz="1700" dirty="0">
                <a:latin typeface="Arial" panose="020B0604020202020204" pitchFamily="34" charset="0"/>
                <a:cs typeface="Arial" panose="020B0604020202020204" pitchFamily="34" charset="0"/>
              </a:rPr>
              <a:t>While they were waiting, they chose another disciple, Matthias, to replace Judas Iscariot. Judas was the one who had betrayed Jesus to the authorities.</a:t>
            </a:r>
            <a:br>
              <a:rPr lang="en-GB" sz="1700" dirty="0">
                <a:latin typeface="Arial" panose="020B0604020202020204" pitchFamily="34" charset="0"/>
                <a:cs typeface="Arial" panose="020B0604020202020204" pitchFamily="34" charset="0"/>
              </a:rPr>
            </a:br>
            <a:br>
              <a:rPr lang="en-GB" sz="1700" dirty="0">
                <a:latin typeface="Arial" panose="020B0604020202020204" pitchFamily="34" charset="0"/>
                <a:cs typeface="Arial" panose="020B0604020202020204" pitchFamily="34" charset="0"/>
              </a:rPr>
            </a:br>
            <a:r>
              <a:rPr lang="en-GB" sz="1700" dirty="0">
                <a:latin typeface="Arial" panose="020B0604020202020204" pitchFamily="34" charset="0"/>
                <a:cs typeface="Arial" panose="020B0604020202020204" pitchFamily="34" charset="0"/>
              </a:rPr>
              <a:t>Time went on and it seemed as if nothing was going to happen. Questions kept going round and round in the disciples’ heads. Had Jesus let them down? Was it a matter of out of sight, out of mind? Everyone and everything was quiet, but still they kept on sitting there.</a:t>
            </a:r>
            <a:br>
              <a:rPr lang="en-GB" sz="1700" dirty="0">
                <a:latin typeface="Arial" panose="020B0604020202020204" pitchFamily="34" charset="0"/>
                <a:cs typeface="Arial" panose="020B0604020202020204" pitchFamily="34" charset="0"/>
              </a:rPr>
            </a:br>
            <a:br>
              <a:rPr lang="en-GB" sz="1700" dirty="0">
                <a:latin typeface="Arial" panose="020B0604020202020204" pitchFamily="34" charset="0"/>
                <a:cs typeface="Arial" panose="020B0604020202020204" pitchFamily="34" charset="0"/>
              </a:rPr>
            </a:br>
            <a:r>
              <a:rPr lang="en-GB" sz="1700" dirty="0">
                <a:latin typeface="Arial" panose="020B0604020202020204" pitchFamily="34" charset="0"/>
                <a:cs typeface="Arial" panose="020B0604020202020204" pitchFamily="34" charset="0"/>
              </a:rPr>
              <a:t>In the quietness, the followers suddenly heard a new sound, like a strong wind blowing towards them. They became aware that God’s presence was with them and at the same time, they saw something incredible: flames or tongues of fire appeared and rested on each person’s head, but without burning them! Instead, they each felt a new power sweeping through them, making them happy and excited. In fact, they were so excited that they all started speaking at once and in different languages.</a:t>
            </a:r>
            <a:br>
              <a:rPr lang="en-GB" sz="1700" dirty="0">
                <a:latin typeface="Arial" panose="020B0604020202020204" pitchFamily="34" charset="0"/>
                <a:cs typeface="Arial" panose="020B0604020202020204" pitchFamily="34" charset="0"/>
              </a:rPr>
            </a:br>
            <a:br>
              <a:rPr lang="en-GB" sz="1700" dirty="0">
                <a:latin typeface="Arial" panose="020B0604020202020204" pitchFamily="34" charset="0"/>
                <a:cs typeface="Arial" panose="020B0604020202020204" pitchFamily="34" charset="0"/>
              </a:rPr>
            </a:br>
            <a:r>
              <a:rPr lang="en-GB" sz="1700" dirty="0">
                <a:latin typeface="Arial" panose="020B0604020202020204" pitchFamily="34" charset="0"/>
                <a:cs typeface="Arial" panose="020B0604020202020204" pitchFamily="34" charset="0"/>
              </a:rPr>
              <a:t>The day of Pentecost had come and the disciples’ lives had changed forever. Jesus had kept his promise, and had sent the Holy Spirit to be their friend. The fire was a sign of the Holy Spirit’s presence, and the different languages that they were speaking signified that they could go and tell people in other parts of the world about Jesus, too.</a:t>
            </a:r>
            <a:endParaRPr lang="en-US" sz="17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92808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chemeClr val="accent1">
                <a:lumMod val="5000"/>
                <a:lumOff val="95000"/>
              </a:schemeClr>
            </a:gs>
            <a:gs pos="49000">
              <a:schemeClr val="accent1">
                <a:lumMod val="45000"/>
                <a:lumOff val="55000"/>
              </a:schemeClr>
            </a:gs>
            <a:gs pos="72000">
              <a:schemeClr val="accent1">
                <a:lumMod val="81000"/>
              </a:schemeClr>
            </a:gs>
            <a:gs pos="100000">
              <a:schemeClr val="accent1">
                <a:lumMod val="30000"/>
                <a:lumOff val="70000"/>
              </a:schemeClr>
            </a:gs>
          </a:gsLst>
          <a:lin ang="2700000" scaled="1"/>
          <a:tileRect/>
        </a:gradFill>
        <a:effectLst/>
      </p:bgPr>
    </p:bg>
    <p:spTree>
      <p:nvGrpSpPr>
        <p:cNvPr id="1" name=""/>
        <p:cNvGrpSpPr/>
        <p:nvPr/>
      </p:nvGrpSpPr>
      <p:grpSpPr>
        <a:xfrm>
          <a:off x="0" y="0"/>
          <a:ext cx="0" cy="0"/>
          <a:chOff x="0" y="0"/>
          <a:chExt cx="0" cy="0"/>
        </a:xfrm>
      </p:grpSpPr>
      <p:sp>
        <p:nvSpPr>
          <p:cNvPr id="14339" name="TextBox 3">
            <a:extLst>
              <a:ext uri="{FF2B5EF4-FFF2-40B4-BE49-F238E27FC236}">
                <a16:creationId xmlns:a16="http://schemas.microsoft.com/office/drawing/2014/main" id="{A39E9034-7957-6B43-9857-3BFFA26DD40C}"/>
              </a:ext>
            </a:extLst>
          </p:cNvPr>
          <p:cNvSpPr txBox="1">
            <a:spLocks noChangeArrowheads="1"/>
          </p:cNvSpPr>
          <p:nvPr/>
        </p:nvSpPr>
        <p:spPr bwMode="auto">
          <a:xfrm>
            <a:off x="1631950" y="5445126"/>
            <a:ext cx="86439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GB" altLang="en-US" sz="3600" b="1" i="1" u="none" strike="noStrike" kern="1200" cap="none" spc="0" normalizeH="0" baseline="0" noProof="0" dirty="0">
                <a:ln>
                  <a:noFill/>
                </a:ln>
                <a:solidFill>
                  <a:srgbClr val="FFFFFF"/>
                </a:solidFill>
                <a:effectLst/>
                <a:uLnTx/>
                <a:uFillTx/>
                <a:latin typeface="Arial" panose="020B0604020202020204" pitchFamily="34" charset="0"/>
                <a:ea typeface="+mn-ea"/>
                <a:cs typeface="+mn-cs"/>
              </a:rPr>
              <a:t>			</a:t>
            </a:r>
          </a:p>
        </p:txBody>
      </p:sp>
      <p:sp>
        <p:nvSpPr>
          <p:cNvPr id="4" name="Rectangle 3">
            <a:extLst>
              <a:ext uri="{FF2B5EF4-FFF2-40B4-BE49-F238E27FC236}">
                <a16:creationId xmlns:a16="http://schemas.microsoft.com/office/drawing/2014/main" id="{DB2DEB08-B794-2F46-B507-C444150CD451}"/>
              </a:ext>
            </a:extLst>
          </p:cNvPr>
          <p:cNvSpPr/>
          <p:nvPr/>
        </p:nvSpPr>
        <p:spPr>
          <a:xfrm>
            <a:off x="430924" y="284652"/>
            <a:ext cx="11267090" cy="3323987"/>
          </a:xfrm>
          <a:prstGeom prst="rect">
            <a:avLst/>
          </a:prstGeom>
        </p:spPr>
        <p:txBody>
          <a:bodyPr wrap="square">
            <a:spAutoFit/>
          </a:bodyPr>
          <a:lstStyle/>
          <a:p>
            <a:pPr lvl="0" eaLnBrk="0" fontAlgn="base" hangingPunct="0">
              <a:spcBef>
                <a:spcPct val="0"/>
              </a:spcBef>
              <a:spcAft>
                <a:spcPct val="0"/>
              </a:spcAft>
            </a:pPr>
            <a:r>
              <a:rPr lang="en-US" altLang="en-US" sz="2200" b="1" dirty="0">
                <a:solidFill>
                  <a:srgbClr val="424242"/>
                </a:solidFill>
                <a:latin typeface="Arial" panose="020B0604020202020204" pitchFamily="34" charset="0"/>
                <a:cs typeface="Arial" panose="020B0604020202020204" pitchFamily="34" charset="0"/>
              </a:rPr>
              <a:t>The Holy Spirit</a:t>
            </a:r>
          </a:p>
          <a:p>
            <a:pPr lvl="0" eaLnBrk="0" fontAlgn="base" hangingPunct="0">
              <a:spcBef>
                <a:spcPct val="0"/>
              </a:spcBef>
              <a:spcAft>
                <a:spcPct val="0"/>
              </a:spcAft>
            </a:pPr>
            <a:r>
              <a:rPr lang="en-US" altLang="en-US" sz="2200" dirty="0">
                <a:solidFill>
                  <a:srgbClr val="424242"/>
                </a:solidFill>
                <a:latin typeface="Arial" panose="020B0604020202020204" pitchFamily="34" charset="0"/>
                <a:cs typeface="Arial" panose="020B0604020202020204" pitchFamily="34" charset="0"/>
              </a:rPr>
              <a:t>The Holy Spirit is the third part of the Trinity of Father, Son, and Holy Spirit that is the way Christians understand God.</a:t>
            </a:r>
          </a:p>
          <a:p>
            <a:pPr lvl="0" eaLnBrk="0" fontAlgn="base" hangingPunct="0">
              <a:spcBef>
                <a:spcPct val="0"/>
              </a:spcBef>
              <a:spcAft>
                <a:spcPct val="0"/>
              </a:spcAft>
            </a:pPr>
            <a:endParaRPr lang="en-US" altLang="en-US" b="1" dirty="0">
              <a:solidFill>
                <a:srgbClr val="424242"/>
              </a:solidFill>
              <a:latin typeface="Arial" panose="020B0604020202020204" pitchFamily="34" charset="0"/>
              <a:cs typeface="Arial" panose="020B0604020202020204" pitchFamily="34" charset="0"/>
            </a:endParaRPr>
          </a:p>
          <a:p>
            <a:pPr lvl="0" eaLnBrk="0" fontAlgn="base" hangingPunct="0">
              <a:spcBef>
                <a:spcPct val="0"/>
              </a:spcBef>
              <a:spcAft>
                <a:spcPct val="0"/>
              </a:spcAft>
            </a:pPr>
            <a:endParaRPr lang="en-US" altLang="en-US" b="1" dirty="0">
              <a:solidFill>
                <a:srgbClr val="424242"/>
              </a:solidFill>
              <a:latin typeface="Verdana" panose="020B0604030504040204" pitchFamily="34" charset="0"/>
            </a:endParaRPr>
          </a:p>
          <a:p>
            <a:pPr lvl="0" eaLnBrk="0" fontAlgn="base" hangingPunct="0">
              <a:spcBef>
                <a:spcPct val="0"/>
              </a:spcBef>
              <a:spcAft>
                <a:spcPct val="0"/>
              </a:spcAft>
            </a:pPr>
            <a:endParaRPr lang="en-US" altLang="en-US" b="1" dirty="0">
              <a:solidFill>
                <a:srgbClr val="424242"/>
              </a:solidFill>
              <a:latin typeface="Verdana" panose="020B0604030504040204" pitchFamily="34" charset="0"/>
            </a:endParaRPr>
          </a:p>
          <a:p>
            <a:pPr lvl="0" eaLnBrk="0" fontAlgn="base" hangingPunct="0">
              <a:spcBef>
                <a:spcPct val="0"/>
              </a:spcBef>
              <a:spcAft>
                <a:spcPct val="0"/>
              </a:spcAft>
            </a:pPr>
            <a:endParaRPr lang="en-US" altLang="en-US" b="1" dirty="0">
              <a:solidFill>
                <a:srgbClr val="424242"/>
              </a:solidFill>
              <a:latin typeface="Verdana" panose="020B0604030504040204" pitchFamily="34" charset="0"/>
            </a:endParaRPr>
          </a:p>
          <a:p>
            <a:pPr lvl="0" eaLnBrk="0" fontAlgn="base" hangingPunct="0">
              <a:spcBef>
                <a:spcPct val="0"/>
              </a:spcBef>
              <a:spcAft>
                <a:spcPct val="0"/>
              </a:spcAft>
            </a:pPr>
            <a:endParaRPr lang="en-US" altLang="en-US" b="1" dirty="0">
              <a:solidFill>
                <a:srgbClr val="424242"/>
              </a:solidFill>
              <a:latin typeface="Verdana" panose="020B0604030504040204" pitchFamily="34" charset="0"/>
            </a:endParaRPr>
          </a:p>
          <a:p>
            <a:pPr lvl="0" eaLnBrk="0" fontAlgn="base" hangingPunct="0">
              <a:spcBef>
                <a:spcPct val="0"/>
              </a:spcBef>
              <a:spcAft>
                <a:spcPct val="0"/>
              </a:spcAft>
            </a:pPr>
            <a:endParaRPr lang="en-US" altLang="en-US" b="1" dirty="0">
              <a:solidFill>
                <a:srgbClr val="424242"/>
              </a:solidFill>
              <a:latin typeface="Verdana" panose="020B0604030504040204" pitchFamily="34" charset="0"/>
            </a:endParaRPr>
          </a:p>
          <a:p>
            <a:pPr lvl="0" eaLnBrk="0" fontAlgn="base" hangingPunct="0">
              <a:spcBef>
                <a:spcPct val="0"/>
              </a:spcBef>
              <a:spcAft>
                <a:spcPct val="0"/>
              </a:spcAft>
            </a:pPr>
            <a:endParaRPr lang="en-US" altLang="en-US" b="1" dirty="0">
              <a:solidFill>
                <a:srgbClr val="424242"/>
              </a:solidFill>
              <a:latin typeface="Verdana" panose="020B0604030504040204" pitchFamily="34" charset="0"/>
            </a:endParaRPr>
          </a:p>
          <a:p>
            <a:pPr lvl="0" eaLnBrk="0" fontAlgn="base" hangingPunct="0">
              <a:spcBef>
                <a:spcPct val="0"/>
              </a:spcBef>
              <a:spcAft>
                <a:spcPct val="0"/>
              </a:spcAft>
            </a:pPr>
            <a:endParaRPr lang="en-US" altLang="en-US" b="1" dirty="0">
              <a:solidFill>
                <a:srgbClr val="424242"/>
              </a:solidFill>
              <a:latin typeface="Verdana" panose="020B0604030504040204" pitchFamily="34" charset="0"/>
            </a:endParaRPr>
          </a:p>
        </p:txBody>
      </p:sp>
      <p:pic>
        <p:nvPicPr>
          <p:cNvPr id="9" name="Picture 8">
            <a:extLst>
              <a:ext uri="{FF2B5EF4-FFF2-40B4-BE49-F238E27FC236}">
                <a16:creationId xmlns:a16="http://schemas.microsoft.com/office/drawing/2014/main" id="{EAAFAAAD-1AA3-A245-9D22-64E8DE11E5BA}"/>
              </a:ext>
            </a:extLst>
          </p:cNvPr>
          <p:cNvPicPr>
            <a:picLocks noChangeAspect="1"/>
          </p:cNvPicPr>
          <p:nvPr/>
        </p:nvPicPr>
        <p:blipFill rotWithShape="1">
          <a:blip r:embed="rId2"/>
          <a:srcRect b="9360"/>
          <a:stretch/>
        </p:blipFill>
        <p:spPr>
          <a:xfrm>
            <a:off x="3914912" y="1602880"/>
            <a:ext cx="4078014" cy="4011518"/>
          </a:xfrm>
          <a:prstGeom prst="rect">
            <a:avLst/>
          </a:prstGeom>
        </p:spPr>
      </p:pic>
    </p:spTree>
    <p:extLst>
      <p:ext uri="{BB962C8B-B14F-4D97-AF65-F5344CB8AC3E}">
        <p14:creationId xmlns:p14="http://schemas.microsoft.com/office/powerpoint/2010/main" val="14951004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chemeClr val="accent1">
                <a:lumMod val="5000"/>
                <a:lumOff val="95000"/>
              </a:schemeClr>
            </a:gs>
            <a:gs pos="49000">
              <a:schemeClr val="accent1">
                <a:lumMod val="45000"/>
                <a:lumOff val="55000"/>
              </a:schemeClr>
            </a:gs>
            <a:gs pos="72000">
              <a:schemeClr val="accent1">
                <a:lumMod val="81000"/>
              </a:schemeClr>
            </a:gs>
            <a:gs pos="100000">
              <a:schemeClr val="accent1">
                <a:lumMod val="30000"/>
                <a:lumOff val="70000"/>
              </a:schemeClr>
            </a:gs>
          </a:gsLst>
          <a:lin ang="2700000" scaled="1"/>
          <a:tileRect/>
        </a:gradFill>
        <a:effectLst/>
      </p:bgPr>
    </p:bg>
    <p:spTree>
      <p:nvGrpSpPr>
        <p:cNvPr id="1" name=""/>
        <p:cNvGrpSpPr/>
        <p:nvPr/>
      </p:nvGrpSpPr>
      <p:grpSpPr>
        <a:xfrm>
          <a:off x="0" y="0"/>
          <a:ext cx="0" cy="0"/>
          <a:chOff x="0" y="0"/>
          <a:chExt cx="0" cy="0"/>
        </a:xfrm>
      </p:grpSpPr>
      <p:sp>
        <p:nvSpPr>
          <p:cNvPr id="14339" name="TextBox 3">
            <a:extLst>
              <a:ext uri="{FF2B5EF4-FFF2-40B4-BE49-F238E27FC236}">
                <a16:creationId xmlns:a16="http://schemas.microsoft.com/office/drawing/2014/main" id="{A39E9034-7957-6B43-9857-3BFFA26DD40C}"/>
              </a:ext>
            </a:extLst>
          </p:cNvPr>
          <p:cNvSpPr txBox="1">
            <a:spLocks noChangeArrowheads="1"/>
          </p:cNvSpPr>
          <p:nvPr/>
        </p:nvSpPr>
        <p:spPr bwMode="auto">
          <a:xfrm>
            <a:off x="1631950" y="5445126"/>
            <a:ext cx="86439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GB" altLang="en-US" sz="3600" b="1" i="1" u="none" strike="noStrike" kern="1200" cap="none" spc="0" normalizeH="0" baseline="0" noProof="0" dirty="0">
                <a:ln>
                  <a:noFill/>
                </a:ln>
                <a:solidFill>
                  <a:srgbClr val="FFFFFF"/>
                </a:solidFill>
                <a:effectLst/>
                <a:uLnTx/>
                <a:uFillTx/>
                <a:latin typeface="Arial" panose="020B0604020202020204" pitchFamily="34" charset="0"/>
                <a:ea typeface="+mn-ea"/>
                <a:cs typeface="+mn-cs"/>
              </a:rPr>
              <a:t>			</a:t>
            </a:r>
          </a:p>
        </p:txBody>
      </p:sp>
      <p:sp>
        <p:nvSpPr>
          <p:cNvPr id="3" name="Content Placeholder 2">
            <a:extLst>
              <a:ext uri="{FF2B5EF4-FFF2-40B4-BE49-F238E27FC236}">
                <a16:creationId xmlns:a16="http://schemas.microsoft.com/office/drawing/2014/main" id="{6B4BFC7E-F300-7546-8D24-48D2C8EC5860}"/>
              </a:ext>
            </a:extLst>
          </p:cNvPr>
          <p:cNvSpPr>
            <a:spLocks noGrp="1"/>
          </p:cNvSpPr>
          <p:nvPr>
            <p:ph idx="1"/>
          </p:nvPr>
        </p:nvSpPr>
        <p:spPr>
          <a:xfrm>
            <a:off x="512379" y="459280"/>
            <a:ext cx="10515600" cy="4351338"/>
          </a:xfrm>
        </p:spPr>
        <p:txBody>
          <a:bodyPr/>
          <a:lstStyle/>
          <a:p>
            <a:pPr marL="0" lvl="0" indent="0" eaLnBrk="0" fontAlgn="base" hangingPunct="0">
              <a:spcBef>
                <a:spcPct val="0"/>
              </a:spcBef>
              <a:spcAft>
                <a:spcPct val="0"/>
              </a:spcAft>
              <a:buNone/>
            </a:pPr>
            <a:r>
              <a:rPr lang="en-US" altLang="en-US" dirty="0">
                <a:solidFill>
                  <a:srgbClr val="424242"/>
                </a:solidFill>
                <a:latin typeface="Arial" panose="020B0604020202020204" pitchFamily="34" charset="0"/>
                <a:cs typeface="Arial" panose="020B0604020202020204" pitchFamily="34" charset="0"/>
              </a:rPr>
              <a:t>Pentecost is a happy festival. Ministers in churches around the world often wear robes with red in the design as a symbol of the flames in which the Holy Spirit came to earth.</a:t>
            </a:r>
            <a:endParaRPr lang="en-US" altLang="en-US" sz="6000" dirty="0">
              <a:latin typeface="Arial" panose="020B0604020202020204" pitchFamily="34" charset="0"/>
              <a:cs typeface="Arial" panose="020B0604020202020204" pitchFamily="34" charset="0"/>
            </a:endParaRPr>
          </a:p>
          <a:p>
            <a:pPr marL="0" indent="0">
              <a:buNone/>
            </a:pPr>
            <a:endParaRPr lang="en-US" dirty="0"/>
          </a:p>
        </p:txBody>
      </p:sp>
      <p:pic>
        <p:nvPicPr>
          <p:cNvPr id="4" name="Picture 3">
            <a:extLst>
              <a:ext uri="{FF2B5EF4-FFF2-40B4-BE49-F238E27FC236}">
                <a16:creationId xmlns:a16="http://schemas.microsoft.com/office/drawing/2014/main" id="{4CD25CCE-F7C7-B441-B34F-9ECDA7DCD8E8}"/>
              </a:ext>
            </a:extLst>
          </p:cNvPr>
          <p:cNvPicPr>
            <a:picLocks noChangeAspect="1"/>
          </p:cNvPicPr>
          <p:nvPr/>
        </p:nvPicPr>
        <p:blipFill>
          <a:blip r:embed="rId2"/>
          <a:stretch>
            <a:fillRect/>
          </a:stretch>
        </p:blipFill>
        <p:spPr>
          <a:xfrm>
            <a:off x="2169944" y="1967107"/>
            <a:ext cx="2730918" cy="3854449"/>
          </a:xfrm>
          <a:prstGeom prst="rect">
            <a:avLst/>
          </a:prstGeom>
        </p:spPr>
      </p:pic>
      <p:pic>
        <p:nvPicPr>
          <p:cNvPr id="7" name="Picture 6">
            <a:extLst>
              <a:ext uri="{FF2B5EF4-FFF2-40B4-BE49-F238E27FC236}">
                <a16:creationId xmlns:a16="http://schemas.microsoft.com/office/drawing/2014/main" id="{5B8B0420-01CF-BA49-B5DC-781D1BCD0EA5}"/>
              </a:ext>
            </a:extLst>
          </p:cNvPr>
          <p:cNvPicPr>
            <a:picLocks noChangeAspect="1"/>
          </p:cNvPicPr>
          <p:nvPr/>
        </p:nvPicPr>
        <p:blipFill>
          <a:blip r:embed="rId3"/>
          <a:stretch>
            <a:fillRect/>
          </a:stretch>
        </p:blipFill>
        <p:spPr>
          <a:xfrm>
            <a:off x="7124388" y="1827009"/>
            <a:ext cx="2756429" cy="4134644"/>
          </a:xfrm>
          <a:prstGeom prst="rect">
            <a:avLst/>
          </a:prstGeom>
        </p:spPr>
      </p:pic>
    </p:spTree>
    <p:extLst>
      <p:ext uri="{BB962C8B-B14F-4D97-AF65-F5344CB8AC3E}">
        <p14:creationId xmlns:p14="http://schemas.microsoft.com/office/powerpoint/2010/main" val="2494516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chemeClr val="accent1">
                <a:lumMod val="5000"/>
                <a:lumOff val="95000"/>
              </a:schemeClr>
            </a:gs>
            <a:gs pos="49000">
              <a:schemeClr val="accent1">
                <a:lumMod val="45000"/>
                <a:lumOff val="55000"/>
              </a:schemeClr>
            </a:gs>
            <a:gs pos="72000">
              <a:schemeClr val="accent1">
                <a:lumMod val="81000"/>
              </a:schemeClr>
            </a:gs>
            <a:gs pos="100000">
              <a:schemeClr val="accent1">
                <a:lumMod val="30000"/>
                <a:lumOff val="70000"/>
              </a:schemeClr>
            </a:gs>
          </a:gsLst>
          <a:lin ang="2700000" scaled="1"/>
          <a:tileRect/>
        </a:gra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C129B3-D90D-BB4D-BEBD-B4462AC051C4}"/>
              </a:ext>
            </a:extLst>
          </p:cNvPr>
          <p:cNvSpPr>
            <a:spLocks noGrp="1"/>
          </p:cNvSpPr>
          <p:nvPr>
            <p:ph idx="1"/>
          </p:nvPr>
        </p:nvSpPr>
        <p:spPr>
          <a:xfrm>
            <a:off x="312683" y="354176"/>
            <a:ext cx="11206655" cy="6183258"/>
          </a:xfrm>
        </p:spPr>
        <p:txBody>
          <a:bodyPr>
            <a:normAutofit/>
          </a:bodyPr>
          <a:lstStyle/>
          <a:p>
            <a:pPr marL="0" indent="0">
              <a:buNone/>
            </a:pPr>
            <a:r>
              <a:rPr lang="en-GB" dirty="0">
                <a:latin typeface="Arial" panose="020B0604020202020204" pitchFamily="34" charset="0"/>
                <a:cs typeface="Arial" panose="020B0604020202020204" pitchFamily="34" charset="0"/>
              </a:rPr>
              <a:t>Think about the story that you read today, about the disciples’ anxiety turning to joy.</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The Bible describes the Holy Spirit in different ways. It speaks about the Spirit being strong like the wind, but gentle like a dove and as bright, warming and powerful as fire.</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What would it have felt like to have been with the disciples in that room on that special day of Pentecost? It would have been amazing!</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Jesus told his disciples that it was good for them that he went away because only then could he send his Holy Spirit. His Holy Spirit, like the air we breathe every day, would be with them forever.</a:t>
            </a:r>
          </a:p>
          <a:p>
            <a:pPr marL="0" indent="0">
              <a:buNone/>
            </a:pPr>
            <a:endParaRPr lang="en-US" dirty="0"/>
          </a:p>
        </p:txBody>
      </p:sp>
      <p:pic>
        <p:nvPicPr>
          <p:cNvPr id="4" name="Picture 3">
            <a:extLst>
              <a:ext uri="{FF2B5EF4-FFF2-40B4-BE49-F238E27FC236}">
                <a16:creationId xmlns:a16="http://schemas.microsoft.com/office/drawing/2014/main" id="{81498669-1C6D-4049-A7A3-12F20D36D51F}"/>
              </a:ext>
            </a:extLst>
          </p:cNvPr>
          <p:cNvPicPr>
            <a:picLocks noChangeAspect="1"/>
          </p:cNvPicPr>
          <p:nvPr/>
        </p:nvPicPr>
        <p:blipFill rotWithShape="1">
          <a:blip r:embed="rId2"/>
          <a:srcRect l="-142478" t="18325" r="142478" b="-8375"/>
          <a:stretch/>
        </p:blipFill>
        <p:spPr>
          <a:xfrm>
            <a:off x="4629150" y="2540000"/>
            <a:ext cx="2933700" cy="1601076"/>
          </a:xfrm>
          <a:prstGeom prst="rect">
            <a:avLst/>
          </a:prstGeom>
        </p:spPr>
      </p:pic>
      <p:pic>
        <p:nvPicPr>
          <p:cNvPr id="5" name="Picture 4">
            <a:extLst>
              <a:ext uri="{FF2B5EF4-FFF2-40B4-BE49-F238E27FC236}">
                <a16:creationId xmlns:a16="http://schemas.microsoft.com/office/drawing/2014/main" id="{5EBFB17A-4911-CF48-9C06-3EC6A54F296F}"/>
              </a:ext>
            </a:extLst>
          </p:cNvPr>
          <p:cNvPicPr>
            <a:picLocks noChangeAspect="1"/>
          </p:cNvPicPr>
          <p:nvPr/>
        </p:nvPicPr>
        <p:blipFill rotWithShape="1">
          <a:blip r:embed="rId2"/>
          <a:srcRect l="31115" t="-69746" r="13011" b="118111"/>
          <a:stretch/>
        </p:blipFill>
        <p:spPr>
          <a:xfrm>
            <a:off x="8339302" y="1121103"/>
            <a:ext cx="2933700" cy="1643118"/>
          </a:xfrm>
          <a:prstGeom prst="rect">
            <a:avLst/>
          </a:prstGeom>
        </p:spPr>
      </p:pic>
    </p:spTree>
    <p:extLst>
      <p:ext uri="{BB962C8B-B14F-4D97-AF65-F5344CB8AC3E}">
        <p14:creationId xmlns:p14="http://schemas.microsoft.com/office/powerpoint/2010/main" val="17008849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chemeClr val="accent1">
                <a:lumMod val="5000"/>
                <a:lumOff val="95000"/>
              </a:schemeClr>
            </a:gs>
            <a:gs pos="49000">
              <a:schemeClr val="accent1">
                <a:lumMod val="45000"/>
                <a:lumOff val="55000"/>
              </a:schemeClr>
            </a:gs>
            <a:gs pos="72000">
              <a:schemeClr val="accent1">
                <a:lumMod val="81000"/>
              </a:schemeClr>
            </a:gs>
            <a:gs pos="100000">
              <a:schemeClr val="accent1">
                <a:lumMod val="30000"/>
                <a:lumOff val="70000"/>
              </a:schemeClr>
            </a:gs>
          </a:gsLst>
          <a:lin ang="2700000" scaled="1"/>
          <a:tileRect/>
        </a:gradFill>
        <a:effectLst/>
      </p:bgPr>
    </p:bg>
    <p:spTree>
      <p:nvGrpSpPr>
        <p:cNvPr id="1" name=""/>
        <p:cNvGrpSpPr/>
        <p:nvPr/>
      </p:nvGrpSpPr>
      <p:grpSpPr>
        <a:xfrm>
          <a:off x="0" y="0"/>
          <a:ext cx="0" cy="0"/>
          <a:chOff x="0" y="0"/>
          <a:chExt cx="0" cy="0"/>
        </a:xfrm>
      </p:grpSpPr>
      <p:sp>
        <p:nvSpPr>
          <p:cNvPr id="14339" name="TextBox 3">
            <a:extLst>
              <a:ext uri="{FF2B5EF4-FFF2-40B4-BE49-F238E27FC236}">
                <a16:creationId xmlns:a16="http://schemas.microsoft.com/office/drawing/2014/main" id="{A39E9034-7957-6B43-9857-3BFFA26DD40C}"/>
              </a:ext>
            </a:extLst>
          </p:cNvPr>
          <p:cNvSpPr txBox="1">
            <a:spLocks noChangeArrowheads="1"/>
          </p:cNvSpPr>
          <p:nvPr/>
        </p:nvSpPr>
        <p:spPr bwMode="auto">
          <a:xfrm>
            <a:off x="1631950" y="5445126"/>
            <a:ext cx="86439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GB" altLang="en-US" sz="3600" b="1" i="1" u="none" strike="noStrike" kern="1200" cap="none" spc="0" normalizeH="0" baseline="0" noProof="0" dirty="0">
                <a:ln>
                  <a:noFill/>
                </a:ln>
                <a:solidFill>
                  <a:srgbClr val="FFFFFF"/>
                </a:solidFill>
                <a:effectLst/>
                <a:uLnTx/>
                <a:uFillTx/>
                <a:latin typeface="Arial" panose="020B0604020202020204" pitchFamily="34" charset="0"/>
                <a:ea typeface="+mn-ea"/>
                <a:cs typeface="+mn-cs"/>
              </a:rPr>
              <a:t>			</a:t>
            </a:r>
          </a:p>
        </p:txBody>
      </p:sp>
      <p:sp>
        <p:nvSpPr>
          <p:cNvPr id="4" name="Rectangle 3">
            <a:extLst>
              <a:ext uri="{FF2B5EF4-FFF2-40B4-BE49-F238E27FC236}">
                <a16:creationId xmlns:a16="http://schemas.microsoft.com/office/drawing/2014/main" id="{DB2DEB08-B794-2F46-B507-C444150CD451}"/>
              </a:ext>
            </a:extLst>
          </p:cNvPr>
          <p:cNvSpPr/>
          <p:nvPr/>
        </p:nvSpPr>
        <p:spPr>
          <a:xfrm>
            <a:off x="430924" y="284652"/>
            <a:ext cx="11267090" cy="2308324"/>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1" i="0" u="none" strike="noStrike" kern="1200" cap="none" spc="0" normalizeH="0" baseline="0" noProof="0" dirty="0">
              <a:ln>
                <a:noFill/>
              </a:ln>
              <a:solidFill>
                <a:srgbClr val="424242"/>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1" i="0" u="none" strike="noStrike" kern="1200" cap="none" spc="0" normalizeH="0" baseline="0" noProof="0" dirty="0">
              <a:ln>
                <a:noFill/>
              </a:ln>
              <a:solidFill>
                <a:srgbClr val="424242"/>
              </a:solidFill>
              <a:effectLst/>
              <a:uLnTx/>
              <a:uFillTx/>
              <a:latin typeface="Verdana" panose="020B060403050404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1" i="0" u="none" strike="noStrike" kern="1200" cap="none" spc="0" normalizeH="0" baseline="0" noProof="0" dirty="0">
              <a:ln>
                <a:noFill/>
              </a:ln>
              <a:solidFill>
                <a:srgbClr val="424242"/>
              </a:solidFill>
              <a:effectLst/>
              <a:uLnTx/>
              <a:uFillTx/>
              <a:latin typeface="Verdana" panose="020B060403050404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1" i="0" u="none" strike="noStrike" kern="1200" cap="none" spc="0" normalizeH="0" baseline="0" noProof="0" dirty="0">
              <a:ln>
                <a:noFill/>
              </a:ln>
              <a:solidFill>
                <a:srgbClr val="424242"/>
              </a:solidFill>
              <a:effectLst/>
              <a:uLnTx/>
              <a:uFillTx/>
              <a:latin typeface="Verdana" panose="020B060403050404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1" i="0" u="none" strike="noStrike" kern="1200" cap="none" spc="0" normalizeH="0" baseline="0" noProof="0" dirty="0">
              <a:ln>
                <a:noFill/>
              </a:ln>
              <a:solidFill>
                <a:srgbClr val="424242"/>
              </a:solidFill>
              <a:effectLst/>
              <a:uLnTx/>
              <a:uFillTx/>
              <a:latin typeface="Verdana" panose="020B060403050404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1" i="0" u="none" strike="noStrike" kern="1200" cap="none" spc="0" normalizeH="0" baseline="0" noProof="0" dirty="0">
              <a:ln>
                <a:noFill/>
              </a:ln>
              <a:solidFill>
                <a:srgbClr val="424242"/>
              </a:solidFill>
              <a:effectLst/>
              <a:uLnTx/>
              <a:uFillTx/>
              <a:latin typeface="Verdana" panose="020B060403050404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1" i="0" u="none" strike="noStrike" kern="1200" cap="none" spc="0" normalizeH="0" baseline="0" noProof="0" dirty="0">
              <a:ln>
                <a:noFill/>
              </a:ln>
              <a:solidFill>
                <a:srgbClr val="424242"/>
              </a:solidFill>
              <a:effectLst/>
              <a:uLnTx/>
              <a:uFillTx/>
              <a:latin typeface="Verdana" panose="020B060403050404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1" i="0" u="none" strike="noStrike" kern="1200" cap="none" spc="0" normalizeH="0" baseline="0" noProof="0" dirty="0">
              <a:ln>
                <a:noFill/>
              </a:ln>
              <a:solidFill>
                <a:srgbClr val="424242"/>
              </a:solidFill>
              <a:effectLst/>
              <a:uLnTx/>
              <a:uFillTx/>
              <a:latin typeface="Verdana" panose="020B0604030504040204" pitchFamily="34" charset="0"/>
              <a:ea typeface="+mn-ea"/>
              <a:cs typeface="+mn-cs"/>
            </a:endParaRPr>
          </a:p>
        </p:txBody>
      </p:sp>
      <p:sp>
        <p:nvSpPr>
          <p:cNvPr id="2" name="Rectangle 1">
            <a:extLst>
              <a:ext uri="{FF2B5EF4-FFF2-40B4-BE49-F238E27FC236}">
                <a16:creationId xmlns:a16="http://schemas.microsoft.com/office/drawing/2014/main" id="{C2AAAA35-1C6B-F743-A163-5B231EBF7ECA}"/>
              </a:ext>
            </a:extLst>
          </p:cNvPr>
          <p:cNvSpPr/>
          <p:nvPr/>
        </p:nvSpPr>
        <p:spPr>
          <a:xfrm>
            <a:off x="599090" y="409903"/>
            <a:ext cx="5906813" cy="5693866"/>
          </a:xfrm>
          <a:prstGeom prst="rect">
            <a:avLst/>
          </a:prstGeom>
        </p:spPr>
        <p:txBody>
          <a:bodyPr wrap="square">
            <a:spAutoFit/>
          </a:bodyPr>
          <a:lstStyle/>
          <a:p>
            <a:br>
              <a:rPr lang="en-GB" sz="2600" i="1" dirty="0">
                <a:latin typeface="Arial" panose="020B0604020202020204" pitchFamily="34" charset="0"/>
                <a:cs typeface="Arial" panose="020B0604020202020204" pitchFamily="34" charset="0"/>
              </a:rPr>
            </a:br>
            <a:r>
              <a:rPr lang="en-GB" sz="2600" dirty="0">
                <a:latin typeface="Arial" panose="020B0604020202020204" pitchFamily="34" charset="0"/>
                <a:cs typeface="Arial" panose="020B0604020202020204" pitchFamily="34" charset="0"/>
              </a:rPr>
              <a:t>Dear God,</a:t>
            </a:r>
          </a:p>
          <a:p>
            <a:br>
              <a:rPr lang="en-GB" sz="2600" dirty="0">
                <a:latin typeface="Arial" panose="020B0604020202020204" pitchFamily="34" charset="0"/>
                <a:cs typeface="Arial" panose="020B0604020202020204" pitchFamily="34" charset="0"/>
              </a:rPr>
            </a:br>
            <a:r>
              <a:rPr lang="en-GB" sz="2600" dirty="0">
                <a:latin typeface="Arial" panose="020B0604020202020204" pitchFamily="34" charset="0"/>
                <a:cs typeface="Arial" panose="020B0604020202020204" pitchFamily="34" charset="0"/>
              </a:rPr>
              <a:t>Thank you for sending your Holy Spirit at Pentecost.</a:t>
            </a:r>
            <a:br>
              <a:rPr lang="en-GB" sz="2600" dirty="0">
                <a:latin typeface="Arial" panose="020B0604020202020204" pitchFamily="34" charset="0"/>
                <a:cs typeface="Arial" panose="020B0604020202020204" pitchFamily="34" charset="0"/>
              </a:rPr>
            </a:br>
            <a:r>
              <a:rPr lang="en-GB" sz="2600" dirty="0">
                <a:latin typeface="Arial" panose="020B0604020202020204" pitchFamily="34" charset="0"/>
                <a:cs typeface="Arial" panose="020B0604020202020204" pitchFamily="34" charset="0"/>
              </a:rPr>
              <a:t>Thank you that he will be with us forever</a:t>
            </a:r>
            <a:br>
              <a:rPr lang="en-GB" sz="2600" dirty="0">
                <a:latin typeface="Arial" panose="020B0604020202020204" pitchFamily="34" charset="0"/>
                <a:cs typeface="Arial" panose="020B0604020202020204" pitchFamily="34" charset="0"/>
              </a:rPr>
            </a:br>
            <a:r>
              <a:rPr lang="en-GB" sz="2600" dirty="0">
                <a:latin typeface="Arial" panose="020B0604020202020204" pitchFamily="34" charset="0"/>
                <a:cs typeface="Arial" panose="020B0604020202020204" pitchFamily="34" charset="0"/>
              </a:rPr>
              <a:t>And will always be ready to help us live good, honest and helpful lives.</a:t>
            </a:r>
            <a:br>
              <a:rPr lang="en-GB" sz="2600" dirty="0">
                <a:latin typeface="Arial" panose="020B0604020202020204" pitchFamily="34" charset="0"/>
                <a:cs typeface="Arial" panose="020B0604020202020204" pitchFamily="34" charset="0"/>
              </a:rPr>
            </a:br>
            <a:r>
              <a:rPr lang="en-GB" sz="2600" dirty="0">
                <a:latin typeface="Arial" panose="020B0604020202020204" pitchFamily="34" charset="0"/>
                <a:cs typeface="Arial" panose="020B0604020202020204" pitchFamily="34" charset="0"/>
              </a:rPr>
              <a:t>Thank you that the Holy Spirit allows us to know your presence with us every day.</a:t>
            </a:r>
          </a:p>
          <a:p>
            <a:br>
              <a:rPr lang="en-GB" sz="2600" dirty="0">
                <a:latin typeface="Arial" panose="020B0604020202020204" pitchFamily="34" charset="0"/>
                <a:cs typeface="Arial" panose="020B0604020202020204" pitchFamily="34" charset="0"/>
              </a:rPr>
            </a:br>
            <a:r>
              <a:rPr lang="en-GB" sz="2600" b="1" dirty="0">
                <a:latin typeface="Arial" panose="020B0604020202020204" pitchFamily="34" charset="0"/>
                <a:cs typeface="Arial" panose="020B0604020202020204" pitchFamily="34" charset="0"/>
              </a:rPr>
              <a:t>Amen.</a:t>
            </a:r>
            <a:endParaRPr lang="en-GB" sz="26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F06E2566-CD8F-7843-A43B-DEAEAF17B8A2}"/>
              </a:ext>
            </a:extLst>
          </p:cNvPr>
          <p:cNvPicPr>
            <a:picLocks noChangeAspect="1"/>
          </p:cNvPicPr>
          <p:nvPr/>
        </p:nvPicPr>
        <p:blipFill rotWithShape="1">
          <a:blip r:embed="rId2"/>
          <a:srcRect b="8577"/>
          <a:stretch/>
        </p:blipFill>
        <p:spPr>
          <a:xfrm>
            <a:off x="6518461" y="2203220"/>
            <a:ext cx="5242615" cy="2904807"/>
          </a:xfrm>
          <a:prstGeom prst="rect">
            <a:avLst/>
          </a:prstGeom>
        </p:spPr>
      </p:pic>
    </p:spTree>
    <p:extLst>
      <p:ext uri="{BB962C8B-B14F-4D97-AF65-F5344CB8AC3E}">
        <p14:creationId xmlns:p14="http://schemas.microsoft.com/office/powerpoint/2010/main" val="13202609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TotalTime>
  <Words>876</Words>
  <Application>Microsoft Macintosh PowerPoint</Application>
  <PresentationFormat>Widescreen</PresentationFormat>
  <Paragraphs>42</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Verdana</vt:lpstr>
      <vt:lpstr>Office Theme</vt:lpstr>
      <vt:lpstr>Pentecost</vt:lpstr>
      <vt:lpstr>What do you think these images are showing?  What can you see?  What do they all have in common? Who is in them? How do they you make you feel? Do you have a favourite, why?</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Perseverance</dc:title>
  <dc:creator>Darren Lillywhite</dc:creator>
  <cp:lastModifiedBy>Darren Lillywhite</cp:lastModifiedBy>
  <cp:revision>16</cp:revision>
  <dcterms:created xsi:type="dcterms:W3CDTF">2020-03-15T15:11:25Z</dcterms:created>
  <dcterms:modified xsi:type="dcterms:W3CDTF">2020-05-25T02:53:16Z</dcterms:modified>
</cp:coreProperties>
</file>