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2"/>
  </p:notesMasterIdLst>
  <p:sldIdLst>
    <p:sldId id="263" r:id="rId3"/>
    <p:sldId id="264" r:id="rId4"/>
    <p:sldId id="258" r:id="rId5"/>
    <p:sldId id="257" r:id="rId6"/>
    <p:sldId id="259" r:id="rId7"/>
    <p:sldId id="260" r:id="rId8"/>
    <p:sldId id="261" r:id="rId9"/>
    <p:sldId id="262"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106" d="100"/>
          <a:sy n="106" d="100"/>
        </p:scale>
        <p:origin x="792"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01530A-C2FB-48FE-A2FE-A92849146E41}" type="datetimeFigureOut">
              <a:rPr lang="en-GB" smtClean="0"/>
              <a:t>09/02/2021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AAFBA4-3626-4879-B9A9-3148170E5716}" type="slidenum">
              <a:rPr lang="en-GB" smtClean="0"/>
              <a:t>‹#›</a:t>
            </a:fld>
            <a:endParaRPr lang="en-GB"/>
          </a:p>
        </p:txBody>
      </p:sp>
    </p:spTree>
    <p:extLst>
      <p:ext uri="{BB962C8B-B14F-4D97-AF65-F5344CB8AC3E}">
        <p14:creationId xmlns:p14="http://schemas.microsoft.com/office/powerpoint/2010/main" val="7963575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a picture of Regents Street in London during the first lockdown – usually one of the busiest shopping streets in the country. Look at the additional notes to help discussion, considering: Do you like silence? Could you cope completely on your own? What if you had no phone, computer, games console or TV? Would there be anything good about this silence?</a:t>
            </a:r>
            <a:endParaRPr lang="en-GB" dirty="0"/>
          </a:p>
        </p:txBody>
      </p:sp>
      <p:sp>
        <p:nvSpPr>
          <p:cNvPr id="4" name="Slide Number Placeholder 3"/>
          <p:cNvSpPr>
            <a:spLocks noGrp="1"/>
          </p:cNvSpPr>
          <p:nvPr>
            <p:ph type="sldNum" sz="quarter" idx="10"/>
          </p:nvPr>
        </p:nvSpPr>
        <p:spPr/>
        <p:txBody>
          <a:bodyPr/>
          <a:lstStyle/>
          <a:p>
            <a:fld id="{A5AAFBA4-3626-4879-B9A9-3148170E5716}" type="slidenum">
              <a:rPr lang="en-GB" smtClean="0"/>
              <a:t>3</a:t>
            </a:fld>
            <a:endParaRPr lang="en-GB"/>
          </a:p>
        </p:txBody>
      </p:sp>
    </p:spTree>
    <p:extLst>
      <p:ext uri="{BB962C8B-B14F-4D97-AF65-F5344CB8AC3E}">
        <p14:creationId xmlns:p14="http://schemas.microsoft.com/office/powerpoint/2010/main" val="1874242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next slide will give you a reminder about the story – after Jesus was Baptised he went out into the wilderness to think and pray about what God wanted him to do. He spent 40 days thinking  about what he was going to teach and what sort of leader he would be.</a:t>
            </a:r>
            <a:endParaRPr lang="en-GB" dirty="0"/>
          </a:p>
        </p:txBody>
      </p:sp>
      <p:sp>
        <p:nvSpPr>
          <p:cNvPr id="4" name="Slide Number Placeholder 3"/>
          <p:cNvSpPr>
            <a:spLocks noGrp="1"/>
          </p:cNvSpPr>
          <p:nvPr>
            <p:ph type="sldNum" sz="quarter" idx="10"/>
          </p:nvPr>
        </p:nvSpPr>
        <p:spPr/>
        <p:txBody>
          <a:bodyPr/>
          <a:lstStyle/>
          <a:p>
            <a:fld id="{A5AAFBA4-3626-4879-B9A9-3148170E5716}" type="slidenum">
              <a:rPr lang="en-GB" smtClean="0"/>
              <a:t>4</a:t>
            </a:fld>
            <a:endParaRPr lang="en-GB"/>
          </a:p>
        </p:txBody>
      </p:sp>
    </p:spTree>
    <p:extLst>
      <p:ext uri="{BB962C8B-B14F-4D97-AF65-F5344CB8AC3E}">
        <p14:creationId xmlns:p14="http://schemas.microsoft.com/office/powerpoint/2010/main" val="843696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8FA4E-C975-452A-AC60-008F46DAC9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994786F-D133-474C-A1F5-E7FA456833A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15390F1-1F85-4F14-9850-64774BC95674}"/>
              </a:ext>
            </a:extLst>
          </p:cNvPr>
          <p:cNvSpPr>
            <a:spLocks noGrp="1"/>
          </p:cNvSpPr>
          <p:nvPr>
            <p:ph type="dt" sz="half" idx="10"/>
          </p:nvPr>
        </p:nvSpPr>
        <p:spPr/>
        <p:txBody>
          <a:bodyPr/>
          <a:lstStyle/>
          <a:p>
            <a:fld id="{BEBF5562-BF9E-47F7-B915-3ECF2C0DE49C}" type="datetimeFigureOut">
              <a:rPr lang="en-GB" smtClean="0"/>
              <a:t>09/02/2021</a:t>
            </a:fld>
            <a:endParaRPr lang="en-GB"/>
          </a:p>
        </p:txBody>
      </p:sp>
      <p:sp>
        <p:nvSpPr>
          <p:cNvPr id="5" name="Footer Placeholder 4">
            <a:extLst>
              <a:ext uri="{FF2B5EF4-FFF2-40B4-BE49-F238E27FC236}">
                <a16:creationId xmlns:a16="http://schemas.microsoft.com/office/drawing/2014/main" id="{86B12199-9468-4AD5-8BED-1D458E8295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8C4A85-54F4-4C3E-AD93-7060FEE8E6B1}"/>
              </a:ext>
            </a:extLst>
          </p:cNvPr>
          <p:cNvSpPr>
            <a:spLocks noGrp="1"/>
          </p:cNvSpPr>
          <p:nvPr>
            <p:ph type="sldNum" sz="quarter" idx="12"/>
          </p:nvPr>
        </p:nvSpPr>
        <p:spPr/>
        <p:txBody>
          <a:bodyPr/>
          <a:lstStyle/>
          <a:p>
            <a:fld id="{100AD440-36BC-4C85-9579-DDDDAF88A879}" type="slidenum">
              <a:rPr lang="en-GB" smtClean="0"/>
              <a:t>‹#›</a:t>
            </a:fld>
            <a:endParaRPr lang="en-GB"/>
          </a:p>
        </p:txBody>
      </p:sp>
    </p:spTree>
    <p:extLst>
      <p:ext uri="{BB962C8B-B14F-4D97-AF65-F5344CB8AC3E}">
        <p14:creationId xmlns:p14="http://schemas.microsoft.com/office/powerpoint/2010/main" val="18909773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E9B07-C57D-4775-AE84-6E76F9DBE01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FAAB33A-7F2A-4AB9-8DE6-84FE72FD8F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4892EF-490B-4110-81B2-EEEF1C1E86F4}"/>
              </a:ext>
            </a:extLst>
          </p:cNvPr>
          <p:cNvSpPr>
            <a:spLocks noGrp="1"/>
          </p:cNvSpPr>
          <p:nvPr>
            <p:ph type="dt" sz="half" idx="10"/>
          </p:nvPr>
        </p:nvSpPr>
        <p:spPr/>
        <p:txBody>
          <a:bodyPr/>
          <a:lstStyle/>
          <a:p>
            <a:fld id="{BEBF5562-BF9E-47F7-B915-3ECF2C0DE49C}" type="datetimeFigureOut">
              <a:rPr lang="en-GB" smtClean="0"/>
              <a:t>09/02/2021</a:t>
            </a:fld>
            <a:endParaRPr lang="en-GB"/>
          </a:p>
        </p:txBody>
      </p:sp>
      <p:sp>
        <p:nvSpPr>
          <p:cNvPr id="5" name="Footer Placeholder 4">
            <a:extLst>
              <a:ext uri="{FF2B5EF4-FFF2-40B4-BE49-F238E27FC236}">
                <a16:creationId xmlns:a16="http://schemas.microsoft.com/office/drawing/2014/main" id="{6C9A5A74-C99B-4166-90CF-E39F38554A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8FDF02-1D2B-4D84-ADBC-AC7A18AD9B78}"/>
              </a:ext>
            </a:extLst>
          </p:cNvPr>
          <p:cNvSpPr>
            <a:spLocks noGrp="1"/>
          </p:cNvSpPr>
          <p:nvPr>
            <p:ph type="sldNum" sz="quarter" idx="12"/>
          </p:nvPr>
        </p:nvSpPr>
        <p:spPr/>
        <p:txBody>
          <a:bodyPr/>
          <a:lstStyle/>
          <a:p>
            <a:fld id="{100AD440-36BC-4C85-9579-DDDDAF88A879}" type="slidenum">
              <a:rPr lang="en-GB" smtClean="0"/>
              <a:t>‹#›</a:t>
            </a:fld>
            <a:endParaRPr lang="en-GB"/>
          </a:p>
        </p:txBody>
      </p:sp>
    </p:spTree>
    <p:extLst>
      <p:ext uri="{BB962C8B-B14F-4D97-AF65-F5344CB8AC3E}">
        <p14:creationId xmlns:p14="http://schemas.microsoft.com/office/powerpoint/2010/main" val="31387339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AA298-9579-4CB9-960C-C458B2C9BF0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E6B25B3-BC2F-466B-A011-18F93F33C1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5CA19DC-002C-483C-B205-2AE4190228E7}"/>
              </a:ext>
            </a:extLst>
          </p:cNvPr>
          <p:cNvSpPr>
            <a:spLocks noGrp="1"/>
          </p:cNvSpPr>
          <p:nvPr>
            <p:ph type="dt" sz="half" idx="10"/>
          </p:nvPr>
        </p:nvSpPr>
        <p:spPr/>
        <p:txBody>
          <a:bodyPr/>
          <a:lstStyle/>
          <a:p>
            <a:fld id="{BEBF5562-BF9E-47F7-B915-3ECF2C0DE49C}" type="datetimeFigureOut">
              <a:rPr lang="en-GB" smtClean="0"/>
              <a:t>09/02/2021</a:t>
            </a:fld>
            <a:endParaRPr lang="en-GB"/>
          </a:p>
        </p:txBody>
      </p:sp>
      <p:sp>
        <p:nvSpPr>
          <p:cNvPr id="5" name="Footer Placeholder 4">
            <a:extLst>
              <a:ext uri="{FF2B5EF4-FFF2-40B4-BE49-F238E27FC236}">
                <a16:creationId xmlns:a16="http://schemas.microsoft.com/office/drawing/2014/main" id="{2682153C-7125-44DC-B3CB-284B4D4F5F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FC6756-CDFA-4898-BD6A-7B18B344A3AC}"/>
              </a:ext>
            </a:extLst>
          </p:cNvPr>
          <p:cNvSpPr>
            <a:spLocks noGrp="1"/>
          </p:cNvSpPr>
          <p:nvPr>
            <p:ph type="sldNum" sz="quarter" idx="12"/>
          </p:nvPr>
        </p:nvSpPr>
        <p:spPr/>
        <p:txBody>
          <a:bodyPr/>
          <a:lstStyle/>
          <a:p>
            <a:fld id="{100AD440-36BC-4C85-9579-DDDDAF88A879}" type="slidenum">
              <a:rPr lang="en-GB" smtClean="0"/>
              <a:t>‹#›</a:t>
            </a:fld>
            <a:endParaRPr lang="en-GB"/>
          </a:p>
        </p:txBody>
      </p:sp>
    </p:spTree>
    <p:extLst>
      <p:ext uri="{BB962C8B-B14F-4D97-AF65-F5344CB8AC3E}">
        <p14:creationId xmlns:p14="http://schemas.microsoft.com/office/powerpoint/2010/main" val="2289839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61782-2D10-4A28-9AF4-F1A67DD802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35803D-D42F-4091-907D-88E3233E3AB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288865B-B68C-4C85-BC01-DACCD1CB71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9535D2F-DC64-4C91-9857-A518FDBFAEEC}"/>
              </a:ext>
            </a:extLst>
          </p:cNvPr>
          <p:cNvSpPr>
            <a:spLocks noGrp="1"/>
          </p:cNvSpPr>
          <p:nvPr>
            <p:ph type="dt" sz="half" idx="10"/>
          </p:nvPr>
        </p:nvSpPr>
        <p:spPr/>
        <p:txBody>
          <a:bodyPr/>
          <a:lstStyle/>
          <a:p>
            <a:fld id="{BEBF5562-BF9E-47F7-B915-3ECF2C0DE49C}" type="datetimeFigureOut">
              <a:rPr lang="en-GB" smtClean="0"/>
              <a:t>09/02/2021</a:t>
            </a:fld>
            <a:endParaRPr lang="en-GB"/>
          </a:p>
        </p:txBody>
      </p:sp>
      <p:sp>
        <p:nvSpPr>
          <p:cNvPr id="6" name="Footer Placeholder 5">
            <a:extLst>
              <a:ext uri="{FF2B5EF4-FFF2-40B4-BE49-F238E27FC236}">
                <a16:creationId xmlns:a16="http://schemas.microsoft.com/office/drawing/2014/main" id="{0C7B3C73-FEF0-46BB-892B-53E0072AFE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163995-D600-4369-9718-EE28313797EE}"/>
              </a:ext>
            </a:extLst>
          </p:cNvPr>
          <p:cNvSpPr>
            <a:spLocks noGrp="1"/>
          </p:cNvSpPr>
          <p:nvPr>
            <p:ph type="sldNum" sz="quarter" idx="12"/>
          </p:nvPr>
        </p:nvSpPr>
        <p:spPr/>
        <p:txBody>
          <a:bodyPr/>
          <a:lstStyle/>
          <a:p>
            <a:fld id="{100AD440-36BC-4C85-9579-DDDDAF88A879}" type="slidenum">
              <a:rPr lang="en-GB" smtClean="0"/>
              <a:t>‹#›</a:t>
            </a:fld>
            <a:endParaRPr lang="en-GB"/>
          </a:p>
        </p:txBody>
      </p:sp>
    </p:spTree>
    <p:extLst>
      <p:ext uri="{BB962C8B-B14F-4D97-AF65-F5344CB8AC3E}">
        <p14:creationId xmlns:p14="http://schemas.microsoft.com/office/powerpoint/2010/main" val="1642830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D6496-8212-4742-B61B-C29F6D8B71D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A37A4FC-AA8B-4E2A-B144-6BE57253722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96DB3D7-262B-4801-B281-9A898F31C7F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5F5A10D-59A4-4A64-B7A0-ACF0674B9F4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03F0DFE-54C0-43C6-B237-1312CEF3D39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650F51B-4817-4EB1-8F00-B022C0C0A1D0}"/>
              </a:ext>
            </a:extLst>
          </p:cNvPr>
          <p:cNvSpPr>
            <a:spLocks noGrp="1"/>
          </p:cNvSpPr>
          <p:nvPr>
            <p:ph type="dt" sz="half" idx="10"/>
          </p:nvPr>
        </p:nvSpPr>
        <p:spPr/>
        <p:txBody>
          <a:bodyPr/>
          <a:lstStyle/>
          <a:p>
            <a:fld id="{BEBF5562-BF9E-47F7-B915-3ECF2C0DE49C}" type="datetimeFigureOut">
              <a:rPr lang="en-GB" smtClean="0"/>
              <a:t>09/02/2021</a:t>
            </a:fld>
            <a:endParaRPr lang="en-GB"/>
          </a:p>
        </p:txBody>
      </p:sp>
      <p:sp>
        <p:nvSpPr>
          <p:cNvPr id="8" name="Footer Placeholder 7">
            <a:extLst>
              <a:ext uri="{FF2B5EF4-FFF2-40B4-BE49-F238E27FC236}">
                <a16:creationId xmlns:a16="http://schemas.microsoft.com/office/drawing/2014/main" id="{ACF34C50-417E-4989-A282-578F11207D5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974D4A6-F878-4C07-A3B3-5774FFBB270D}"/>
              </a:ext>
            </a:extLst>
          </p:cNvPr>
          <p:cNvSpPr>
            <a:spLocks noGrp="1"/>
          </p:cNvSpPr>
          <p:nvPr>
            <p:ph type="sldNum" sz="quarter" idx="12"/>
          </p:nvPr>
        </p:nvSpPr>
        <p:spPr/>
        <p:txBody>
          <a:bodyPr/>
          <a:lstStyle/>
          <a:p>
            <a:fld id="{100AD440-36BC-4C85-9579-DDDDAF88A879}" type="slidenum">
              <a:rPr lang="en-GB" smtClean="0"/>
              <a:t>‹#›</a:t>
            </a:fld>
            <a:endParaRPr lang="en-GB"/>
          </a:p>
        </p:txBody>
      </p:sp>
    </p:spTree>
    <p:extLst>
      <p:ext uri="{BB962C8B-B14F-4D97-AF65-F5344CB8AC3E}">
        <p14:creationId xmlns:p14="http://schemas.microsoft.com/office/powerpoint/2010/main" val="85186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60112-12BB-42BA-BA2A-CC1BA418866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847097-E6D5-4BF4-BAF6-F0760BFD5E6F}"/>
              </a:ext>
            </a:extLst>
          </p:cNvPr>
          <p:cNvSpPr>
            <a:spLocks noGrp="1"/>
          </p:cNvSpPr>
          <p:nvPr>
            <p:ph type="dt" sz="half" idx="10"/>
          </p:nvPr>
        </p:nvSpPr>
        <p:spPr/>
        <p:txBody>
          <a:bodyPr/>
          <a:lstStyle/>
          <a:p>
            <a:fld id="{BEBF5562-BF9E-47F7-B915-3ECF2C0DE49C}" type="datetimeFigureOut">
              <a:rPr lang="en-GB" smtClean="0"/>
              <a:t>09/02/2021</a:t>
            </a:fld>
            <a:endParaRPr lang="en-GB"/>
          </a:p>
        </p:txBody>
      </p:sp>
      <p:sp>
        <p:nvSpPr>
          <p:cNvPr id="4" name="Footer Placeholder 3">
            <a:extLst>
              <a:ext uri="{FF2B5EF4-FFF2-40B4-BE49-F238E27FC236}">
                <a16:creationId xmlns:a16="http://schemas.microsoft.com/office/drawing/2014/main" id="{2972AF08-ABEF-49A7-B253-973DD0837FA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AF33BCB-E3B9-48C7-8334-0039584CBCCC}"/>
              </a:ext>
            </a:extLst>
          </p:cNvPr>
          <p:cNvSpPr>
            <a:spLocks noGrp="1"/>
          </p:cNvSpPr>
          <p:nvPr>
            <p:ph type="sldNum" sz="quarter" idx="12"/>
          </p:nvPr>
        </p:nvSpPr>
        <p:spPr/>
        <p:txBody>
          <a:bodyPr/>
          <a:lstStyle/>
          <a:p>
            <a:fld id="{100AD440-36BC-4C85-9579-DDDDAF88A879}" type="slidenum">
              <a:rPr lang="en-GB" smtClean="0"/>
              <a:t>‹#›</a:t>
            </a:fld>
            <a:endParaRPr lang="en-GB"/>
          </a:p>
        </p:txBody>
      </p:sp>
    </p:spTree>
    <p:extLst>
      <p:ext uri="{BB962C8B-B14F-4D97-AF65-F5344CB8AC3E}">
        <p14:creationId xmlns:p14="http://schemas.microsoft.com/office/powerpoint/2010/main" val="145715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FF867F-3C7A-4E02-A890-838DB8421EE3}"/>
              </a:ext>
            </a:extLst>
          </p:cNvPr>
          <p:cNvSpPr>
            <a:spLocks noGrp="1"/>
          </p:cNvSpPr>
          <p:nvPr>
            <p:ph type="dt" sz="half" idx="10"/>
          </p:nvPr>
        </p:nvSpPr>
        <p:spPr/>
        <p:txBody>
          <a:bodyPr/>
          <a:lstStyle/>
          <a:p>
            <a:fld id="{BEBF5562-BF9E-47F7-B915-3ECF2C0DE49C}" type="datetimeFigureOut">
              <a:rPr lang="en-GB" smtClean="0"/>
              <a:t>09/02/2021</a:t>
            </a:fld>
            <a:endParaRPr lang="en-GB"/>
          </a:p>
        </p:txBody>
      </p:sp>
      <p:sp>
        <p:nvSpPr>
          <p:cNvPr id="3" name="Footer Placeholder 2">
            <a:extLst>
              <a:ext uri="{FF2B5EF4-FFF2-40B4-BE49-F238E27FC236}">
                <a16:creationId xmlns:a16="http://schemas.microsoft.com/office/drawing/2014/main" id="{708C52A0-7E45-47E0-A49A-8CF9424D83E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B116052-C19D-433C-BAC5-95A78CA4BDC9}"/>
              </a:ext>
            </a:extLst>
          </p:cNvPr>
          <p:cNvSpPr>
            <a:spLocks noGrp="1"/>
          </p:cNvSpPr>
          <p:nvPr>
            <p:ph type="sldNum" sz="quarter" idx="12"/>
          </p:nvPr>
        </p:nvSpPr>
        <p:spPr/>
        <p:txBody>
          <a:bodyPr/>
          <a:lstStyle/>
          <a:p>
            <a:fld id="{100AD440-36BC-4C85-9579-DDDDAF88A879}" type="slidenum">
              <a:rPr lang="en-GB" smtClean="0"/>
              <a:t>‹#›</a:t>
            </a:fld>
            <a:endParaRPr lang="en-GB"/>
          </a:p>
        </p:txBody>
      </p:sp>
    </p:spTree>
    <p:extLst>
      <p:ext uri="{BB962C8B-B14F-4D97-AF65-F5344CB8AC3E}">
        <p14:creationId xmlns:p14="http://schemas.microsoft.com/office/powerpoint/2010/main" val="2532117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90DCB-5EF1-448C-8FF6-C0BE84770C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7731AA-5204-403C-B26F-4B834404B16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D76D8E6-03BE-4ADF-9577-88FD8B6BAC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71BA82-BB56-4395-9760-DA2CDAFBD573}"/>
              </a:ext>
            </a:extLst>
          </p:cNvPr>
          <p:cNvSpPr>
            <a:spLocks noGrp="1"/>
          </p:cNvSpPr>
          <p:nvPr>
            <p:ph type="dt" sz="half" idx="10"/>
          </p:nvPr>
        </p:nvSpPr>
        <p:spPr/>
        <p:txBody>
          <a:bodyPr/>
          <a:lstStyle/>
          <a:p>
            <a:fld id="{BEBF5562-BF9E-47F7-B915-3ECF2C0DE49C}" type="datetimeFigureOut">
              <a:rPr lang="en-GB" smtClean="0"/>
              <a:t>09/02/2021</a:t>
            </a:fld>
            <a:endParaRPr lang="en-GB"/>
          </a:p>
        </p:txBody>
      </p:sp>
      <p:sp>
        <p:nvSpPr>
          <p:cNvPr id="6" name="Footer Placeholder 5">
            <a:extLst>
              <a:ext uri="{FF2B5EF4-FFF2-40B4-BE49-F238E27FC236}">
                <a16:creationId xmlns:a16="http://schemas.microsoft.com/office/drawing/2014/main" id="{DCFC8B93-C535-4775-ACA1-44DF0E957A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D46A64-D820-4874-A203-0C73794C43AA}"/>
              </a:ext>
            </a:extLst>
          </p:cNvPr>
          <p:cNvSpPr>
            <a:spLocks noGrp="1"/>
          </p:cNvSpPr>
          <p:nvPr>
            <p:ph type="sldNum" sz="quarter" idx="12"/>
          </p:nvPr>
        </p:nvSpPr>
        <p:spPr/>
        <p:txBody>
          <a:bodyPr/>
          <a:lstStyle/>
          <a:p>
            <a:fld id="{100AD440-36BC-4C85-9579-DDDDAF88A879}" type="slidenum">
              <a:rPr lang="en-GB" smtClean="0"/>
              <a:t>‹#›</a:t>
            </a:fld>
            <a:endParaRPr lang="en-GB"/>
          </a:p>
        </p:txBody>
      </p:sp>
    </p:spTree>
    <p:extLst>
      <p:ext uri="{BB962C8B-B14F-4D97-AF65-F5344CB8AC3E}">
        <p14:creationId xmlns:p14="http://schemas.microsoft.com/office/powerpoint/2010/main" val="3809407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015BB-63CF-4EB7-B5A1-A3F1650AF6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D9FDC50-5753-4F5E-959E-0A2001844E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57C392F-7EA0-449D-BCFA-74B1783823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0C45E7-FFAC-4492-AB45-11D795F9D7AF}"/>
              </a:ext>
            </a:extLst>
          </p:cNvPr>
          <p:cNvSpPr>
            <a:spLocks noGrp="1"/>
          </p:cNvSpPr>
          <p:nvPr>
            <p:ph type="dt" sz="half" idx="10"/>
          </p:nvPr>
        </p:nvSpPr>
        <p:spPr/>
        <p:txBody>
          <a:bodyPr/>
          <a:lstStyle/>
          <a:p>
            <a:fld id="{BEBF5562-BF9E-47F7-B915-3ECF2C0DE49C}" type="datetimeFigureOut">
              <a:rPr lang="en-GB" smtClean="0"/>
              <a:t>09/02/2021</a:t>
            </a:fld>
            <a:endParaRPr lang="en-GB"/>
          </a:p>
        </p:txBody>
      </p:sp>
      <p:sp>
        <p:nvSpPr>
          <p:cNvPr id="6" name="Footer Placeholder 5">
            <a:extLst>
              <a:ext uri="{FF2B5EF4-FFF2-40B4-BE49-F238E27FC236}">
                <a16:creationId xmlns:a16="http://schemas.microsoft.com/office/drawing/2014/main" id="{F2DD400A-0448-42CC-979A-7D947CB2AE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D609D56-7A8C-4D22-AD82-1316CE88B81A}"/>
              </a:ext>
            </a:extLst>
          </p:cNvPr>
          <p:cNvSpPr>
            <a:spLocks noGrp="1"/>
          </p:cNvSpPr>
          <p:nvPr>
            <p:ph type="sldNum" sz="quarter" idx="12"/>
          </p:nvPr>
        </p:nvSpPr>
        <p:spPr/>
        <p:txBody>
          <a:bodyPr/>
          <a:lstStyle/>
          <a:p>
            <a:fld id="{100AD440-36BC-4C85-9579-DDDDAF88A879}" type="slidenum">
              <a:rPr lang="en-GB" smtClean="0"/>
              <a:t>‹#›</a:t>
            </a:fld>
            <a:endParaRPr lang="en-GB"/>
          </a:p>
        </p:txBody>
      </p:sp>
    </p:spTree>
    <p:extLst>
      <p:ext uri="{BB962C8B-B14F-4D97-AF65-F5344CB8AC3E}">
        <p14:creationId xmlns:p14="http://schemas.microsoft.com/office/powerpoint/2010/main" val="2290852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2ECC9-B36B-4618-A92A-09FFDAE0165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E8E3C2E-5750-4C3A-A4B7-B273E47E10A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4FEB43-FC22-47DD-8794-129A20C098FA}"/>
              </a:ext>
            </a:extLst>
          </p:cNvPr>
          <p:cNvSpPr>
            <a:spLocks noGrp="1"/>
          </p:cNvSpPr>
          <p:nvPr>
            <p:ph type="dt" sz="half" idx="10"/>
          </p:nvPr>
        </p:nvSpPr>
        <p:spPr/>
        <p:txBody>
          <a:bodyPr/>
          <a:lstStyle/>
          <a:p>
            <a:fld id="{BEBF5562-BF9E-47F7-B915-3ECF2C0DE49C}" type="datetimeFigureOut">
              <a:rPr lang="en-GB" smtClean="0"/>
              <a:t>09/02/2021</a:t>
            </a:fld>
            <a:endParaRPr lang="en-GB"/>
          </a:p>
        </p:txBody>
      </p:sp>
      <p:sp>
        <p:nvSpPr>
          <p:cNvPr id="5" name="Footer Placeholder 4">
            <a:extLst>
              <a:ext uri="{FF2B5EF4-FFF2-40B4-BE49-F238E27FC236}">
                <a16:creationId xmlns:a16="http://schemas.microsoft.com/office/drawing/2014/main" id="{77BA36B5-5433-4D54-8D67-796AEA222A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E33D57-11CC-43D0-85E6-F4C4CD6E22D7}"/>
              </a:ext>
            </a:extLst>
          </p:cNvPr>
          <p:cNvSpPr>
            <a:spLocks noGrp="1"/>
          </p:cNvSpPr>
          <p:nvPr>
            <p:ph type="sldNum" sz="quarter" idx="12"/>
          </p:nvPr>
        </p:nvSpPr>
        <p:spPr/>
        <p:txBody>
          <a:bodyPr/>
          <a:lstStyle/>
          <a:p>
            <a:fld id="{100AD440-36BC-4C85-9579-DDDDAF88A879}" type="slidenum">
              <a:rPr lang="en-GB" smtClean="0"/>
              <a:t>‹#›</a:t>
            </a:fld>
            <a:endParaRPr lang="en-GB"/>
          </a:p>
        </p:txBody>
      </p:sp>
    </p:spTree>
    <p:extLst>
      <p:ext uri="{BB962C8B-B14F-4D97-AF65-F5344CB8AC3E}">
        <p14:creationId xmlns:p14="http://schemas.microsoft.com/office/powerpoint/2010/main" val="2301281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84B8A-1B8B-40AD-9D30-2B3974A1DF4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B00D12B-C6A9-486E-B6D0-30E2B5A787A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9F1D67-2F2D-4ADA-86C6-A428572CA575}"/>
              </a:ext>
            </a:extLst>
          </p:cNvPr>
          <p:cNvSpPr>
            <a:spLocks noGrp="1"/>
          </p:cNvSpPr>
          <p:nvPr>
            <p:ph type="dt" sz="half" idx="10"/>
          </p:nvPr>
        </p:nvSpPr>
        <p:spPr/>
        <p:txBody>
          <a:bodyPr/>
          <a:lstStyle/>
          <a:p>
            <a:fld id="{BEBF5562-BF9E-47F7-B915-3ECF2C0DE49C}" type="datetimeFigureOut">
              <a:rPr lang="en-GB" smtClean="0"/>
              <a:t>09/02/2021</a:t>
            </a:fld>
            <a:endParaRPr lang="en-GB"/>
          </a:p>
        </p:txBody>
      </p:sp>
      <p:sp>
        <p:nvSpPr>
          <p:cNvPr id="5" name="Footer Placeholder 4">
            <a:extLst>
              <a:ext uri="{FF2B5EF4-FFF2-40B4-BE49-F238E27FC236}">
                <a16:creationId xmlns:a16="http://schemas.microsoft.com/office/drawing/2014/main" id="{6B53ACF9-192C-44F0-AD9D-ED570D3947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FFEEC1-35EE-4071-A116-1412016A3AFC}"/>
              </a:ext>
            </a:extLst>
          </p:cNvPr>
          <p:cNvSpPr>
            <a:spLocks noGrp="1"/>
          </p:cNvSpPr>
          <p:nvPr>
            <p:ph type="sldNum" sz="quarter" idx="12"/>
          </p:nvPr>
        </p:nvSpPr>
        <p:spPr/>
        <p:txBody>
          <a:bodyPr/>
          <a:lstStyle/>
          <a:p>
            <a:fld id="{100AD440-36BC-4C85-9579-DDDDAF88A879}" type="slidenum">
              <a:rPr lang="en-GB" smtClean="0"/>
              <a:t>‹#›</a:t>
            </a:fld>
            <a:endParaRPr lang="en-GB"/>
          </a:p>
        </p:txBody>
      </p:sp>
    </p:spTree>
    <p:extLst>
      <p:ext uri="{BB962C8B-B14F-4D97-AF65-F5344CB8AC3E}">
        <p14:creationId xmlns:p14="http://schemas.microsoft.com/office/powerpoint/2010/main" val="23419345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1BF4C83C-AE31-4AC4-ACB6-F17D15B8039C}" type="slidenum">
              <a:rPr lang="en-GB" altLang="en-US" smtClean="0">
                <a:latin typeface="Arial" panose="020B0604020202020204" pitchFamily="34" charset="0"/>
              </a:rPr>
              <a:pPr fontAlgn="base">
                <a:spcBef>
                  <a:spcPct val="0"/>
                </a:spcBef>
                <a:spcAft>
                  <a:spcPct val="0"/>
                </a:spcAft>
                <a:defRPr/>
              </a:pPr>
              <a:t>‹#›</a:t>
            </a:fld>
            <a:endParaRPr lang="en-GB" altLang="en-US">
              <a:latin typeface="Arial" panose="020B0604020202020204" pitchFamily="34" charset="0"/>
            </a:endParaRPr>
          </a:p>
        </p:txBody>
      </p:sp>
    </p:spTree>
    <p:extLst>
      <p:ext uri="{BB962C8B-B14F-4D97-AF65-F5344CB8AC3E}">
        <p14:creationId xmlns:p14="http://schemas.microsoft.com/office/powerpoint/2010/main" val="28328618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3D220DD1-18D1-48B3-963F-6DFDAE10E3C2}" type="slidenum">
              <a:rPr lang="en-GB" altLang="en-US" smtClean="0">
                <a:latin typeface="Arial" panose="020B0604020202020204" pitchFamily="34" charset="0"/>
              </a:rPr>
              <a:pPr fontAlgn="base">
                <a:spcBef>
                  <a:spcPct val="0"/>
                </a:spcBef>
                <a:spcAft>
                  <a:spcPct val="0"/>
                </a:spcAft>
                <a:defRPr/>
              </a:pPr>
              <a:t>‹#›</a:t>
            </a:fld>
            <a:endParaRPr lang="en-GB" altLang="en-US">
              <a:latin typeface="Arial" panose="020B0604020202020204" pitchFamily="34" charset="0"/>
            </a:endParaRPr>
          </a:p>
        </p:txBody>
      </p:sp>
    </p:spTree>
    <p:extLst>
      <p:ext uri="{BB962C8B-B14F-4D97-AF65-F5344CB8AC3E}">
        <p14:creationId xmlns:p14="http://schemas.microsoft.com/office/powerpoint/2010/main" val="33618436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32C51440-7AF5-4CA9-B83C-72AB4D2A50CE}" type="slidenum">
              <a:rPr lang="en-GB" altLang="en-US" smtClean="0">
                <a:latin typeface="Arial" panose="020B0604020202020204" pitchFamily="34" charset="0"/>
              </a:rPr>
              <a:pPr fontAlgn="base">
                <a:spcBef>
                  <a:spcPct val="0"/>
                </a:spcBef>
                <a:spcAft>
                  <a:spcPct val="0"/>
                </a:spcAft>
                <a:defRPr/>
              </a:pPr>
              <a:t>‹#›</a:t>
            </a:fld>
            <a:endParaRPr lang="en-GB" altLang="en-US">
              <a:latin typeface="Arial" panose="020B0604020202020204" pitchFamily="34" charset="0"/>
            </a:endParaRPr>
          </a:p>
        </p:txBody>
      </p:sp>
    </p:spTree>
    <p:extLst>
      <p:ext uri="{BB962C8B-B14F-4D97-AF65-F5344CB8AC3E}">
        <p14:creationId xmlns:p14="http://schemas.microsoft.com/office/powerpoint/2010/main" val="15027603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6"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7"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D16D5504-0A43-4449-9658-3FD09A6B44F6}" type="slidenum">
              <a:rPr lang="en-GB" altLang="en-US" smtClean="0">
                <a:latin typeface="Arial" panose="020B0604020202020204" pitchFamily="34" charset="0"/>
              </a:rPr>
              <a:pPr fontAlgn="base">
                <a:spcBef>
                  <a:spcPct val="0"/>
                </a:spcBef>
                <a:spcAft>
                  <a:spcPct val="0"/>
                </a:spcAft>
                <a:defRPr/>
              </a:pPr>
              <a:t>‹#›</a:t>
            </a:fld>
            <a:endParaRPr lang="en-GB" altLang="en-US">
              <a:latin typeface="Arial" panose="020B0604020202020204" pitchFamily="34" charset="0"/>
            </a:endParaRPr>
          </a:p>
        </p:txBody>
      </p:sp>
    </p:spTree>
    <p:extLst>
      <p:ext uri="{BB962C8B-B14F-4D97-AF65-F5344CB8AC3E}">
        <p14:creationId xmlns:p14="http://schemas.microsoft.com/office/powerpoint/2010/main" val="13067182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8"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9"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A686B001-74C8-4453-A801-9363541DD27F}" type="slidenum">
              <a:rPr lang="en-GB" altLang="en-US" smtClean="0">
                <a:latin typeface="Arial" panose="020B0604020202020204" pitchFamily="34" charset="0"/>
              </a:rPr>
              <a:pPr fontAlgn="base">
                <a:spcBef>
                  <a:spcPct val="0"/>
                </a:spcBef>
                <a:spcAft>
                  <a:spcPct val="0"/>
                </a:spcAft>
                <a:defRPr/>
              </a:pPr>
              <a:t>‹#›</a:t>
            </a:fld>
            <a:endParaRPr lang="en-GB" altLang="en-US">
              <a:latin typeface="Arial" panose="020B0604020202020204" pitchFamily="34" charset="0"/>
            </a:endParaRPr>
          </a:p>
        </p:txBody>
      </p:sp>
    </p:spTree>
    <p:extLst>
      <p:ext uri="{BB962C8B-B14F-4D97-AF65-F5344CB8AC3E}">
        <p14:creationId xmlns:p14="http://schemas.microsoft.com/office/powerpoint/2010/main" val="33088877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4"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5"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AA36A584-3690-4A8A-9443-F095227CBE0D}" type="slidenum">
              <a:rPr lang="en-GB" altLang="en-US" smtClean="0">
                <a:latin typeface="Arial" panose="020B0604020202020204" pitchFamily="34" charset="0"/>
              </a:rPr>
              <a:pPr fontAlgn="base">
                <a:spcBef>
                  <a:spcPct val="0"/>
                </a:spcBef>
                <a:spcAft>
                  <a:spcPct val="0"/>
                </a:spcAft>
                <a:defRPr/>
              </a:pPr>
              <a:t>‹#›</a:t>
            </a:fld>
            <a:endParaRPr lang="en-GB" altLang="en-US">
              <a:latin typeface="Arial" panose="020B0604020202020204" pitchFamily="34" charset="0"/>
            </a:endParaRPr>
          </a:p>
        </p:txBody>
      </p:sp>
    </p:spTree>
    <p:extLst>
      <p:ext uri="{BB962C8B-B14F-4D97-AF65-F5344CB8AC3E}">
        <p14:creationId xmlns:p14="http://schemas.microsoft.com/office/powerpoint/2010/main" val="28433255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3"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4"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9B5A27A8-99BC-4D7D-B0A1-7B5B9F2A0259}" type="slidenum">
              <a:rPr lang="en-GB" altLang="en-US" smtClean="0">
                <a:latin typeface="Arial" panose="020B0604020202020204" pitchFamily="34" charset="0"/>
              </a:rPr>
              <a:pPr fontAlgn="base">
                <a:spcBef>
                  <a:spcPct val="0"/>
                </a:spcBef>
                <a:spcAft>
                  <a:spcPct val="0"/>
                </a:spcAft>
                <a:defRPr/>
              </a:pPr>
              <a:t>‹#›</a:t>
            </a:fld>
            <a:endParaRPr lang="en-GB" altLang="en-US">
              <a:latin typeface="Arial" panose="020B0604020202020204" pitchFamily="34" charset="0"/>
            </a:endParaRPr>
          </a:p>
        </p:txBody>
      </p:sp>
    </p:spTree>
    <p:extLst>
      <p:ext uri="{BB962C8B-B14F-4D97-AF65-F5344CB8AC3E}">
        <p14:creationId xmlns:p14="http://schemas.microsoft.com/office/powerpoint/2010/main" val="39423097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6"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7"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A5701CBA-F3C0-49B7-AE60-48C07FA6A0C6}" type="slidenum">
              <a:rPr lang="en-GB" altLang="en-US" smtClean="0">
                <a:latin typeface="Arial" panose="020B0604020202020204" pitchFamily="34" charset="0"/>
              </a:rPr>
              <a:pPr fontAlgn="base">
                <a:spcBef>
                  <a:spcPct val="0"/>
                </a:spcBef>
                <a:spcAft>
                  <a:spcPct val="0"/>
                </a:spcAft>
                <a:defRPr/>
              </a:pPr>
              <a:t>‹#›</a:t>
            </a:fld>
            <a:endParaRPr lang="en-GB" altLang="en-US">
              <a:latin typeface="Arial" panose="020B0604020202020204" pitchFamily="34" charset="0"/>
            </a:endParaRPr>
          </a:p>
        </p:txBody>
      </p:sp>
    </p:spTree>
    <p:extLst>
      <p:ext uri="{BB962C8B-B14F-4D97-AF65-F5344CB8AC3E}">
        <p14:creationId xmlns:p14="http://schemas.microsoft.com/office/powerpoint/2010/main" val="17133070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6"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7"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026EAF96-8375-4436-B968-635EA4517080}" type="slidenum">
              <a:rPr lang="en-GB" altLang="en-US" smtClean="0">
                <a:latin typeface="Arial" panose="020B0604020202020204" pitchFamily="34" charset="0"/>
              </a:rPr>
              <a:pPr fontAlgn="base">
                <a:spcBef>
                  <a:spcPct val="0"/>
                </a:spcBef>
                <a:spcAft>
                  <a:spcPct val="0"/>
                </a:spcAft>
                <a:defRPr/>
              </a:pPr>
              <a:t>‹#›</a:t>
            </a:fld>
            <a:endParaRPr lang="en-GB" altLang="en-US">
              <a:latin typeface="Arial" panose="020B0604020202020204" pitchFamily="34" charset="0"/>
            </a:endParaRPr>
          </a:p>
        </p:txBody>
      </p:sp>
    </p:spTree>
    <p:extLst>
      <p:ext uri="{BB962C8B-B14F-4D97-AF65-F5344CB8AC3E}">
        <p14:creationId xmlns:p14="http://schemas.microsoft.com/office/powerpoint/2010/main" val="21158794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2EC535F5-F3AB-414C-8DC9-918EE70D1A3F}" type="slidenum">
              <a:rPr lang="en-GB" altLang="en-US" smtClean="0">
                <a:latin typeface="Arial" panose="020B0604020202020204" pitchFamily="34" charset="0"/>
              </a:rPr>
              <a:pPr fontAlgn="base">
                <a:spcBef>
                  <a:spcPct val="0"/>
                </a:spcBef>
                <a:spcAft>
                  <a:spcPct val="0"/>
                </a:spcAft>
                <a:defRPr/>
              </a:pPr>
              <a:t>‹#›</a:t>
            </a:fld>
            <a:endParaRPr lang="en-GB" altLang="en-US">
              <a:latin typeface="Arial" panose="020B0604020202020204" pitchFamily="34" charset="0"/>
            </a:endParaRPr>
          </a:p>
        </p:txBody>
      </p:sp>
    </p:spTree>
    <p:extLst>
      <p:ext uri="{BB962C8B-B14F-4D97-AF65-F5344CB8AC3E}">
        <p14:creationId xmlns:p14="http://schemas.microsoft.com/office/powerpoint/2010/main" val="25925781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36872215-4BF5-4F3D-9EDD-8AF498B36428}" type="slidenum">
              <a:rPr lang="en-GB" altLang="en-US" smtClean="0">
                <a:latin typeface="Arial" panose="020B0604020202020204" pitchFamily="34" charset="0"/>
              </a:rPr>
              <a:pPr fontAlgn="base">
                <a:spcBef>
                  <a:spcPct val="0"/>
                </a:spcBef>
                <a:spcAft>
                  <a:spcPct val="0"/>
                </a:spcAft>
                <a:defRPr/>
              </a:pPr>
              <a:t>‹#›</a:t>
            </a:fld>
            <a:endParaRPr lang="en-GB" altLang="en-US">
              <a:latin typeface="Arial" panose="020B0604020202020204" pitchFamily="34" charset="0"/>
            </a:endParaRPr>
          </a:p>
        </p:txBody>
      </p:sp>
    </p:spTree>
    <p:extLst>
      <p:ext uri="{BB962C8B-B14F-4D97-AF65-F5344CB8AC3E}">
        <p14:creationId xmlns:p14="http://schemas.microsoft.com/office/powerpoint/2010/main" val="3755288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15FFBA6-52EB-426F-80F2-0974D17C8A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A34418-B01F-465E-BC9D-B3CD871B36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A0BEBF-B835-421C-877F-9DD2CB2601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BF5562-BF9E-47F7-B915-3ECF2C0DE49C}" type="datetimeFigureOut">
              <a:rPr lang="en-GB" smtClean="0"/>
              <a:t>09/02/2021</a:t>
            </a:fld>
            <a:endParaRPr lang="en-GB"/>
          </a:p>
        </p:txBody>
      </p:sp>
      <p:sp>
        <p:nvSpPr>
          <p:cNvPr id="5" name="Footer Placeholder 4">
            <a:extLst>
              <a:ext uri="{FF2B5EF4-FFF2-40B4-BE49-F238E27FC236}">
                <a16:creationId xmlns:a16="http://schemas.microsoft.com/office/drawing/2014/main" id="{185DB799-0D97-49A5-BE42-30C1333B4E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793CA12-5B75-4BDB-AD42-C6A9E53FFE3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0AD440-36BC-4C85-9579-DDDDAF88A879}" type="slidenum">
              <a:rPr lang="en-GB" smtClean="0"/>
              <a:t>‹#›</a:t>
            </a:fld>
            <a:endParaRPr lang="en-GB"/>
          </a:p>
        </p:txBody>
      </p:sp>
    </p:spTree>
    <p:extLst>
      <p:ext uri="{BB962C8B-B14F-4D97-AF65-F5344CB8AC3E}">
        <p14:creationId xmlns:p14="http://schemas.microsoft.com/office/powerpoint/2010/main" val="40691695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endParaRPr lang="en-GB">
              <a:solidFill>
                <a:prstClr val="white">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GB">
              <a:solidFill>
                <a:prstClr val="white">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defRPr>
            </a:lvl1pPr>
          </a:lstStyle>
          <a:p>
            <a:pPr fontAlgn="base">
              <a:spcBef>
                <a:spcPct val="0"/>
              </a:spcBef>
              <a:spcAft>
                <a:spcPct val="0"/>
              </a:spcAft>
              <a:defRPr/>
            </a:pPr>
            <a:fld id="{1738092D-1180-4BC5-BB16-734C2FB15726}" type="slidenum">
              <a:rPr lang="en-GB" altLang="en-US" smtClean="0">
                <a:latin typeface="Arial" panose="020B0604020202020204" pitchFamily="34" charset="0"/>
              </a:rPr>
              <a:pPr fontAlgn="base">
                <a:spcBef>
                  <a:spcPct val="0"/>
                </a:spcBef>
                <a:spcAft>
                  <a:spcPct val="0"/>
                </a:spcAft>
                <a:defRPr/>
              </a:pPr>
              <a:t>‹#›</a:t>
            </a:fld>
            <a:endParaRPr lang="en-GB" altLang="en-US">
              <a:latin typeface="Arial" panose="020B0604020202020204" pitchFamily="34" charset="0"/>
            </a:endParaRPr>
          </a:p>
        </p:txBody>
      </p:sp>
    </p:spTree>
    <p:extLst>
      <p:ext uri="{BB962C8B-B14F-4D97-AF65-F5344CB8AC3E}">
        <p14:creationId xmlns:p14="http://schemas.microsoft.com/office/powerpoint/2010/main" val="143031445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youtube.com/watch?v=aQqcD0Vz44s&amp;feature=youtu.be"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neilthorogood.com/photo_8521281.html"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hyperlink" Target="https://lentproject.wordpress.com/resources/visuals-video-painting-and-design/simon-smith-40/" TargetMode="External"/><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neilthorogood.com/photo_8521281.html"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neilthorogood.com/photo_8521281.html" TargetMode="External"/><Relationship Id="rId1" Type="http://schemas.openxmlformats.org/officeDocument/2006/relationships/slideLayout" Target="../slideLayouts/slideLayout7.xml"/><Relationship Id="rId4" Type="http://schemas.openxmlformats.org/officeDocument/2006/relationships/hyperlink" Target="http://www.40acts.org.uk/" TargetMode="Externa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WordArt 3"/>
          <p:cNvSpPr>
            <a:spLocks noChangeArrowheads="1" noChangeShapeType="1" noTextEdit="1"/>
          </p:cNvSpPr>
          <p:nvPr/>
        </p:nvSpPr>
        <p:spPr bwMode="auto">
          <a:xfrm>
            <a:off x="2279651" y="260350"/>
            <a:ext cx="7745413" cy="1239838"/>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GB" sz="3600" kern="10">
                <a:ln w="12700">
                  <a:solidFill>
                    <a:srgbClr val="008000"/>
                  </a:solidFill>
                  <a:round/>
                  <a:headEnd/>
                  <a:tailEnd/>
                </a:ln>
                <a:solidFill>
                  <a:srgbClr val="CCFFFF">
                    <a:alpha val="50195"/>
                  </a:srgbClr>
                </a:solidFill>
                <a:effectLst>
                  <a:outerShdw dist="45791" dir="2021404" algn="ctr" rotWithShape="0">
                    <a:srgbClr val="9999FF"/>
                  </a:outerShdw>
                </a:effectLst>
                <a:latin typeface="Arial Black" panose="020B0A04020102020204" pitchFamily="34" charset="0"/>
              </a:rPr>
              <a:t>Perseverance</a:t>
            </a:r>
          </a:p>
        </p:txBody>
      </p:sp>
      <p:sp>
        <p:nvSpPr>
          <p:cNvPr id="12291" name="TextBox 4"/>
          <p:cNvSpPr txBox="1">
            <a:spLocks noChangeArrowheads="1"/>
          </p:cNvSpPr>
          <p:nvPr/>
        </p:nvSpPr>
        <p:spPr bwMode="auto">
          <a:xfrm>
            <a:off x="1936874" y="5437187"/>
            <a:ext cx="864393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0" fontAlgn="base" hangingPunct="0">
              <a:spcBef>
                <a:spcPct val="0"/>
              </a:spcBef>
              <a:spcAft>
                <a:spcPct val="0"/>
              </a:spcAft>
              <a:buNone/>
            </a:pPr>
            <a:r>
              <a:rPr lang="en-GB" altLang="en-US" sz="1800" dirty="0" smtClean="0">
                <a:solidFill>
                  <a:prstClr val="white"/>
                </a:solidFill>
              </a:rPr>
              <a:t>Luke: 4- Jesus in the Wilderness</a:t>
            </a:r>
          </a:p>
          <a:p>
            <a:pPr eaLnBrk="0" fontAlgn="base" hangingPunct="0">
              <a:spcBef>
                <a:spcPct val="0"/>
              </a:spcBef>
              <a:spcAft>
                <a:spcPct val="0"/>
              </a:spcAft>
              <a:buNone/>
            </a:pPr>
            <a:endParaRPr lang="en-GB" altLang="en-US" sz="1800" dirty="0" smtClean="0">
              <a:solidFill>
                <a:prstClr val="white"/>
              </a:solidFill>
            </a:endParaRPr>
          </a:p>
          <a:p>
            <a:pPr eaLnBrk="0" fontAlgn="base" hangingPunct="0">
              <a:spcBef>
                <a:spcPct val="0"/>
              </a:spcBef>
              <a:spcAft>
                <a:spcPct val="0"/>
              </a:spcAft>
              <a:buNone/>
            </a:pPr>
            <a:r>
              <a:rPr lang="en-GB" altLang="en-US" sz="1800" dirty="0" smtClean="0">
                <a:solidFill>
                  <a:prstClr val="white"/>
                </a:solidFill>
              </a:rPr>
              <a:t>UNCRC</a:t>
            </a:r>
            <a:r>
              <a:rPr lang="en-GB" altLang="en-US" sz="1800" dirty="0">
                <a:solidFill>
                  <a:prstClr val="white"/>
                </a:solidFill>
              </a:rPr>
              <a:t>: Article 1 – Every child has rights under the UNCRC so you have the responsibility to respect each other</a:t>
            </a:r>
            <a:endParaRPr lang="en-GB" altLang="en-US" sz="1800" dirty="0">
              <a:solidFill>
                <a:prstClr val="white"/>
              </a:solidFill>
              <a:latin typeface="Arial" panose="020B0604020202020204" pitchFamily="34" charset="0"/>
              <a:cs typeface="Arial" panose="020B0604020202020204" pitchFamily="34" charset="0"/>
            </a:endParaRPr>
          </a:p>
        </p:txBody>
      </p:sp>
      <p:pic>
        <p:nvPicPr>
          <p:cNvPr id="1229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35189" y="1806575"/>
            <a:ext cx="29495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24564" y="2997200"/>
            <a:ext cx="3716337" cy="217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91610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4978" y="307730"/>
            <a:ext cx="11561275" cy="1415772"/>
          </a:xfrm>
          <a:prstGeom prst="rect">
            <a:avLst/>
          </a:prstGeom>
          <a:noFill/>
        </p:spPr>
        <p:txBody>
          <a:bodyPr wrap="square" rtlCol="0">
            <a:spAutoFit/>
          </a:bodyPr>
          <a:lstStyle/>
          <a:p>
            <a:pPr algn="ctr"/>
            <a:r>
              <a:rPr lang="en-GB" sz="6600" dirty="0" smtClean="0"/>
              <a:t>Introduction</a:t>
            </a:r>
          </a:p>
          <a:p>
            <a:pPr algn="ctr"/>
            <a:r>
              <a:rPr lang="en-GB" sz="2000" dirty="0" smtClean="0"/>
              <a:t>Click on the link below for this week’s introduction. </a:t>
            </a:r>
            <a:r>
              <a:rPr lang="en-GB" sz="2000" smtClean="0"/>
              <a:t>(There </a:t>
            </a:r>
            <a:r>
              <a:rPr lang="en-GB" sz="2000" dirty="0" smtClean="0"/>
              <a:t>are also a few notes on the slides to help </a:t>
            </a:r>
            <a:r>
              <a:rPr lang="en-GB" sz="2000" smtClean="0"/>
              <a:t>you.)</a:t>
            </a:r>
            <a:endParaRPr lang="en-GB" sz="2000" dirty="0"/>
          </a:p>
        </p:txBody>
      </p:sp>
      <p:sp>
        <p:nvSpPr>
          <p:cNvPr id="3" name="Rectangle 2"/>
          <p:cNvSpPr/>
          <p:nvPr/>
        </p:nvSpPr>
        <p:spPr>
          <a:xfrm>
            <a:off x="1270380" y="5927992"/>
            <a:ext cx="9217269" cy="646331"/>
          </a:xfrm>
          <a:prstGeom prst="rect">
            <a:avLst/>
          </a:prstGeom>
        </p:spPr>
        <p:txBody>
          <a:bodyPr wrap="square">
            <a:spAutoFit/>
          </a:bodyPr>
          <a:lstStyle/>
          <a:p>
            <a:pPr algn="ctr"/>
            <a:r>
              <a:rPr lang="en-GB" dirty="0">
                <a:hlinkClick r:id="rId2"/>
              </a:rPr>
              <a:t>https://</a:t>
            </a:r>
            <a:r>
              <a:rPr lang="en-GB" dirty="0" smtClean="0">
                <a:hlinkClick r:id="rId2"/>
              </a:rPr>
              <a:t>www.youtube.com/watch?v=aQqcD0Vz44s&amp;feature=youtu.be</a:t>
            </a:r>
            <a:endParaRPr lang="en-GB" dirty="0" smtClean="0"/>
          </a:p>
          <a:p>
            <a:pPr algn="ctr"/>
            <a:endParaRPr lang="en-GB" dirty="0"/>
          </a:p>
        </p:txBody>
      </p:sp>
      <p:pic>
        <p:nvPicPr>
          <p:cNvPr id="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66049" y="1846613"/>
            <a:ext cx="4989888" cy="3609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02851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A picture containing text, building, road, sky&#10;&#10;Description automatically generated">
            <a:extLst>
              <a:ext uri="{FF2B5EF4-FFF2-40B4-BE49-F238E27FC236}">
                <a16:creationId xmlns:a16="http://schemas.microsoft.com/office/drawing/2014/main" id="{6C2BB56E-25F5-42F0-AA98-C7B18E50F231}"/>
              </a:ext>
            </a:extLst>
          </p:cNvPr>
          <p:cNvPicPr>
            <a:picLocks noChangeAspect="1"/>
          </p:cNvPicPr>
          <p:nvPr/>
        </p:nvPicPr>
        <p:blipFill rotWithShape="1">
          <a:blip r:embed="rId3">
            <a:extLst>
              <a:ext uri="{28A0092B-C50C-407E-A947-70E740481C1C}">
                <a14:useLocalDpi xmlns:a14="http://schemas.microsoft.com/office/drawing/2010/main" val="0"/>
              </a:ext>
            </a:extLst>
          </a:blip>
          <a:srcRect t="9170" b="6576"/>
          <a:stretch/>
        </p:blipFill>
        <p:spPr>
          <a:xfrm>
            <a:off x="20" y="1282"/>
            <a:ext cx="12191980" cy="6856718"/>
          </a:xfrm>
          <a:prstGeom prst="rect">
            <a:avLst/>
          </a:prstGeom>
        </p:spPr>
      </p:pic>
    </p:spTree>
    <p:extLst>
      <p:ext uri="{BB962C8B-B14F-4D97-AF65-F5344CB8AC3E}">
        <p14:creationId xmlns:p14="http://schemas.microsoft.com/office/powerpoint/2010/main" val="42148949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esus in the Wilderness">
            <a:hlinkClick r:id="rId3" tooltip="&quot;Jesus in the Wilderness&quot;"/>
            <a:extLst>
              <a:ext uri="{FF2B5EF4-FFF2-40B4-BE49-F238E27FC236}">
                <a16:creationId xmlns:a16="http://schemas.microsoft.com/office/drawing/2014/main" id="{1E4945EC-41A3-45E8-9D7F-88BDCABBAA6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8779" y="0"/>
            <a:ext cx="7244862" cy="6858000"/>
          </a:xfrm>
          <a:prstGeom prst="rect">
            <a:avLst/>
          </a:prstGeom>
          <a:noFill/>
          <a:ln>
            <a:noFill/>
          </a:ln>
        </p:spPr>
      </p:pic>
      <p:sp>
        <p:nvSpPr>
          <p:cNvPr id="3" name="TextBox 2">
            <a:extLst>
              <a:ext uri="{FF2B5EF4-FFF2-40B4-BE49-F238E27FC236}">
                <a16:creationId xmlns:a16="http://schemas.microsoft.com/office/drawing/2014/main" id="{2A14FE4D-6149-40AF-923D-15756483371D}"/>
              </a:ext>
            </a:extLst>
          </p:cNvPr>
          <p:cNvSpPr txBox="1"/>
          <p:nvPr/>
        </p:nvSpPr>
        <p:spPr>
          <a:xfrm>
            <a:off x="7486204" y="108565"/>
            <a:ext cx="4515296" cy="830997"/>
          </a:xfrm>
          <a:prstGeom prst="rect">
            <a:avLst/>
          </a:prstGeom>
          <a:noFill/>
        </p:spPr>
        <p:txBody>
          <a:bodyPr wrap="square" rtlCol="0">
            <a:spAutoFit/>
          </a:bodyPr>
          <a:lstStyle/>
          <a:p>
            <a:r>
              <a:rPr lang="en-GB" sz="2400" b="1" dirty="0"/>
              <a:t>‘Jesus in the Wilderness.’</a:t>
            </a:r>
          </a:p>
          <a:p>
            <a:r>
              <a:rPr lang="en-GB" sz="2400" dirty="0"/>
              <a:t>Neil </a:t>
            </a:r>
            <a:r>
              <a:rPr lang="en-GB" sz="2400" dirty="0" err="1"/>
              <a:t>Thorogood</a:t>
            </a:r>
            <a:r>
              <a:rPr lang="en-GB" sz="2400" dirty="0" smtClean="0"/>
              <a:t>.</a:t>
            </a:r>
            <a:endParaRPr lang="en-GB" sz="2400" dirty="0"/>
          </a:p>
        </p:txBody>
      </p:sp>
      <p:sp>
        <p:nvSpPr>
          <p:cNvPr id="4" name="TextBox 3"/>
          <p:cNvSpPr txBox="1"/>
          <p:nvPr/>
        </p:nvSpPr>
        <p:spPr>
          <a:xfrm>
            <a:off x="7587762" y="1459523"/>
            <a:ext cx="4413737" cy="3416320"/>
          </a:xfrm>
          <a:prstGeom prst="rect">
            <a:avLst/>
          </a:prstGeom>
          <a:noFill/>
        </p:spPr>
        <p:txBody>
          <a:bodyPr wrap="square" rtlCol="0">
            <a:spAutoFit/>
          </a:bodyPr>
          <a:lstStyle/>
          <a:p>
            <a:r>
              <a:rPr lang="en-GB" dirty="0" smtClean="0"/>
              <a:t>How does the painting make you feel?</a:t>
            </a:r>
          </a:p>
          <a:p>
            <a:endParaRPr lang="en-GB" dirty="0"/>
          </a:p>
          <a:p>
            <a:r>
              <a:rPr lang="en-GB" dirty="0" smtClean="0"/>
              <a:t>Can you spot the figure at the bottom?</a:t>
            </a:r>
          </a:p>
          <a:p>
            <a:endParaRPr lang="en-GB" dirty="0"/>
          </a:p>
          <a:p>
            <a:r>
              <a:rPr lang="en-GB" dirty="0" smtClean="0"/>
              <a:t>What can you remember about the story of Jesus in the Wilderness (desert)?</a:t>
            </a:r>
          </a:p>
          <a:p>
            <a:endParaRPr lang="en-GB" dirty="0"/>
          </a:p>
          <a:p>
            <a:r>
              <a:rPr lang="en-GB" dirty="0" smtClean="0"/>
              <a:t>Why do you think the artist painted it this way?</a:t>
            </a:r>
          </a:p>
          <a:p>
            <a:endParaRPr lang="en-GB" dirty="0"/>
          </a:p>
          <a:p>
            <a:r>
              <a:rPr lang="en-GB" dirty="0" smtClean="0"/>
              <a:t>What was he trying to say about Jesus’ time in the wilderness?</a:t>
            </a:r>
            <a:endParaRPr lang="en-GB" dirty="0"/>
          </a:p>
        </p:txBody>
      </p:sp>
    </p:spTree>
    <p:extLst>
      <p:ext uri="{BB962C8B-B14F-4D97-AF65-F5344CB8AC3E}">
        <p14:creationId xmlns:p14="http://schemas.microsoft.com/office/powerpoint/2010/main" val="1811522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574BBE44-5B3C-4AD2-9D72-2FE905E393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7764" y="945746"/>
            <a:ext cx="6701319" cy="5025990"/>
          </a:xfrm>
          <a:prstGeom prst="rect">
            <a:avLst/>
          </a:prstGeom>
        </p:spPr>
      </p:pic>
      <p:pic>
        <p:nvPicPr>
          <p:cNvPr id="1026" name="Picture 2" descr="Film 3 Icon - Pixicon - Pixicon">
            <a:hlinkClick r:id="rId3"/>
            <a:extLst>
              <a:ext uri="{FF2B5EF4-FFF2-40B4-BE49-F238E27FC236}">
                <a16:creationId xmlns:a16="http://schemas.microsoft.com/office/drawing/2014/main" id="{1DDA14B5-7A69-49BE-8B32-081CCFFE59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41522" y="4332848"/>
            <a:ext cx="1787769" cy="178776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852938" y="272562"/>
            <a:ext cx="10330970" cy="461665"/>
          </a:xfrm>
          <a:prstGeom prst="rect">
            <a:avLst/>
          </a:prstGeom>
          <a:noFill/>
        </p:spPr>
        <p:txBody>
          <a:bodyPr wrap="none" rtlCol="0">
            <a:spAutoFit/>
          </a:bodyPr>
          <a:lstStyle/>
          <a:p>
            <a:r>
              <a:rPr lang="en-GB" sz="2400" dirty="0" smtClean="0"/>
              <a:t>Watch the short film quietly and think about what Jesus would have experienced.</a:t>
            </a:r>
            <a:endParaRPr lang="en-GB" sz="2400" dirty="0"/>
          </a:p>
        </p:txBody>
      </p:sp>
    </p:spTree>
    <p:extLst>
      <p:ext uri="{BB962C8B-B14F-4D97-AF65-F5344CB8AC3E}">
        <p14:creationId xmlns:p14="http://schemas.microsoft.com/office/powerpoint/2010/main" val="2893236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279D617B-6E9F-49AC-9882-C9F89A4485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4728" y="2215662"/>
            <a:ext cx="5603801" cy="4202851"/>
          </a:xfrm>
          <a:prstGeom prst="rect">
            <a:avLst/>
          </a:prstGeom>
        </p:spPr>
      </p:pic>
      <p:sp>
        <p:nvSpPr>
          <p:cNvPr id="4" name="TextBox 3">
            <a:extLst>
              <a:ext uri="{FF2B5EF4-FFF2-40B4-BE49-F238E27FC236}">
                <a16:creationId xmlns:a16="http://schemas.microsoft.com/office/drawing/2014/main" id="{5E830439-DC1C-44C4-B3CD-B2C08464B2AA}"/>
              </a:ext>
            </a:extLst>
          </p:cNvPr>
          <p:cNvSpPr txBox="1"/>
          <p:nvPr/>
        </p:nvSpPr>
        <p:spPr>
          <a:xfrm>
            <a:off x="3363248" y="447389"/>
            <a:ext cx="8828752" cy="2677656"/>
          </a:xfrm>
          <a:prstGeom prst="rect">
            <a:avLst/>
          </a:prstGeom>
          <a:noFill/>
        </p:spPr>
        <p:txBody>
          <a:bodyPr wrap="square" rtlCol="0">
            <a:spAutoFit/>
          </a:bodyPr>
          <a:lstStyle/>
          <a:p>
            <a:r>
              <a:rPr lang="en-GB" sz="2400" b="1" dirty="0" smtClean="0"/>
              <a:t>Take minute to think about the film. Can you come up with a question starting - I </a:t>
            </a:r>
            <a:r>
              <a:rPr lang="en-GB" sz="2400" b="1" dirty="0"/>
              <a:t>wonder </a:t>
            </a:r>
            <a:r>
              <a:rPr lang="en-GB" sz="2400" dirty="0"/>
              <a:t>Why…</a:t>
            </a:r>
          </a:p>
          <a:p>
            <a:r>
              <a:rPr lang="en-GB" sz="2400" b="1" dirty="0"/>
              <a:t>	</a:t>
            </a:r>
            <a:r>
              <a:rPr lang="en-GB" sz="2400" dirty="0"/>
              <a:t>     </a:t>
            </a:r>
            <a:r>
              <a:rPr lang="en-GB" sz="2400" dirty="0" smtClean="0"/>
              <a:t>			If</a:t>
            </a:r>
            <a:r>
              <a:rPr lang="en-GB" sz="2400" dirty="0"/>
              <a:t>…</a:t>
            </a:r>
          </a:p>
          <a:p>
            <a:r>
              <a:rPr lang="en-GB" sz="2400" dirty="0"/>
              <a:t>	     </a:t>
            </a:r>
            <a:r>
              <a:rPr lang="en-GB" sz="2400" dirty="0" smtClean="0"/>
              <a:t>			What</a:t>
            </a:r>
            <a:r>
              <a:rPr lang="en-GB" sz="2400" dirty="0"/>
              <a:t>…</a:t>
            </a:r>
          </a:p>
          <a:p>
            <a:r>
              <a:rPr lang="en-GB" sz="2400" dirty="0"/>
              <a:t>	     </a:t>
            </a:r>
            <a:r>
              <a:rPr lang="en-GB" sz="2400" dirty="0" smtClean="0"/>
              <a:t>			When</a:t>
            </a:r>
            <a:r>
              <a:rPr lang="en-GB" sz="2400" dirty="0"/>
              <a:t>…</a:t>
            </a:r>
          </a:p>
          <a:p>
            <a:r>
              <a:rPr lang="en-GB" sz="2400" dirty="0"/>
              <a:t> 	     </a:t>
            </a:r>
            <a:r>
              <a:rPr lang="en-GB" sz="2400" dirty="0" smtClean="0"/>
              <a:t>			Who</a:t>
            </a:r>
            <a:r>
              <a:rPr lang="en-GB" sz="2400" dirty="0"/>
              <a:t>….</a:t>
            </a:r>
          </a:p>
          <a:p>
            <a:r>
              <a:rPr lang="en-GB" sz="2400" dirty="0"/>
              <a:t>	     </a:t>
            </a:r>
            <a:r>
              <a:rPr lang="en-GB" sz="2400" dirty="0" smtClean="0"/>
              <a:t>			Whether     </a:t>
            </a:r>
            <a:r>
              <a:rPr lang="en-GB" sz="2400" b="1" dirty="0"/>
              <a:t>?</a:t>
            </a:r>
          </a:p>
        </p:txBody>
      </p:sp>
    </p:spTree>
    <p:extLst>
      <p:ext uri="{BB962C8B-B14F-4D97-AF65-F5344CB8AC3E}">
        <p14:creationId xmlns:p14="http://schemas.microsoft.com/office/powerpoint/2010/main" val="13689165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esus in the Wilderness">
            <a:hlinkClick r:id="rId2" tooltip="&quot;Jesus in the Wilderness&quot;"/>
            <a:extLst>
              <a:ext uri="{FF2B5EF4-FFF2-40B4-BE49-F238E27FC236}">
                <a16:creationId xmlns:a16="http://schemas.microsoft.com/office/drawing/2014/main" id="{1E4945EC-41A3-45E8-9D7F-88BDCABBAA6F}"/>
              </a:ext>
            </a:extLst>
          </p:cNvPr>
          <p:cNvPicPr/>
          <p:nvPr/>
        </p:nvPicPr>
        <p:blipFill rotWithShape="1">
          <a:blip r:embed="rId3">
            <a:extLst>
              <a:ext uri="{28A0092B-C50C-407E-A947-70E740481C1C}">
                <a14:useLocalDpi xmlns:a14="http://schemas.microsoft.com/office/drawing/2010/main" val="0"/>
              </a:ext>
            </a:extLst>
          </a:blip>
          <a:srcRect l="58486" t="72077"/>
          <a:stretch/>
        </p:blipFill>
        <p:spPr bwMode="auto">
          <a:xfrm>
            <a:off x="2715803" y="1184539"/>
            <a:ext cx="6771861" cy="4121428"/>
          </a:xfrm>
          <a:prstGeom prst="rect">
            <a:avLst/>
          </a:prstGeom>
          <a:noFill/>
          <a:ln>
            <a:noFill/>
          </a:ln>
        </p:spPr>
      </p:pic>
      <p:sp>
        <p:nvSpPr>
          <p:cNvPr id="3" name="TextBox 2"/>
          <p:cNvSpPr txBox="1"/>
          <p:nvPr/>
        </p:nvSpPr>
        <p:spPr>
          <a:xfrm>
            <a:off x="1636641" y="272561"/>
            <a:ext cx="9347880" cy="461665"/>
          </a:xfrm>
          <a:prstGeom prst="rect">
            <a:avLst/>
          </a:prstGeom>
          <a:noFill/>
        </p:spPr>
        <p:txBody>
          <a:bodyPr wrap="none" rtlCol="0">
            <a:spAutoFit/>
          </a:bodyPr>
          <a:lstStyle/>
          <a:p>
            <a:r>
              <a:rPr lang="en-GB" sz="2400" dirty="0" smtClean="0"/>
              <a:t>Jesus needed time alone to listen to God and to work out what to do next</a:t>
            </a:r>
            <a:endParaRPr lang="en-GB" sz="2400" dirty="0"/>
          </a:p>
        </p:txBody>
      </p:sp>
      <p:sp>
        <p:nvSpPr>
          <p:cNvPr id="4" name="TextBox 3"/>
          <p:cNvSpPr txBox="1"/>
          <p:nvPr/>
        </p:nvSpPr>
        <p:spPr>
          <a:xfrm>
            <a:off x="868611" y="5756280"/>
            <a:ext cx="10602130" cy="646331"/>
          </a:xfrm>
          <a:prstGeom prst="rect">
            <a:avLst/>
          </a:prstGeom>
          <a:noFill/>
        </p:spPr>
        <p:txBody>
          <a:bodyPr wrap="square" rtlCol="0">
            <a:spAutoFit/>
          </a:bodyPr>
          <a:lstStyle/>
          <a:p>
            <a:pPr algn="ctr"/>
            <a:r>
              <a:rPr lang="en-GB" dirty="0" smtClean="0"/>
              <a:t>We also need some quiet time and space. At school we do this after lunch – have you shared this with your parents. Is this something that you can do in your family?</a:t>
            </a:r>
            <a:endParaRPr lang="en-GB" dirty="0"/>
          </a:p>
        </p:txBody>
      </p:sp>
    </p:spTree>
    <p:extLst>
      <p:ext uri="{BB962C8B-B14F-4D97-AF65-F5344CB8AC3E}">
        <p14:creationId xmlns:p14="http://schemas.microsoft.com/office/powerpoint/2010/main" val="3049182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esus in the Wilderness">
            <a:hlinkClick r:id="rId2" tooltip="&quot;Jesus in the Wilderness&quot;"/>
            <a:extLst>
              <a:ext uri="{FF2B5EF4-FFF2-40B4-BE49-F238E27FC236}">
                <a16:creationId xmlns:a16="http://schemas.microsoft.com/office/drawing/2014/main" id="{1E4945EC-41A3-45E8-9D7F-88BDCABBAA6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766323" y="919886"/>
            <a:ext cx="4122200" cy="3722454"/>
          </a:xfrm>
          <a:prstGeom prst="rect">
            <a:avLst/>
          </a:prstGeom>
          <a:noFill/>
          <a:ln>
            <a:noFill/>
          </a:ln>
        </p:spPr>
      </p:pic>
      <p:sp>
        <p:nvSpPr>
          <p:cNvPr id="3" name="TextBox 2"/>
          <p:cNvSpPr txBox="1"/>
          <p:nvPr/>
        </p:nvSpPr>
        <p:spPr>
          <a:xfrm>
            <a:off x="642796" y="253498"/>
            <a:ext cx="10866180" cy="461665"/>
          </a:xfrm>
          <a:prstGeom prst="rect">
            <a:avLst/>
          </a:prstGeom>
          <a:noFill/>
        </p:spPr>
        <p:txBody>
          <a:bodyPr wrap="none" rtlCol="0">
            <a:spAutoFit/>
          </a:bodyPr>
          <a:lstStyle/>
          <a:p>
            <a:r>
              <a:rPr lang="en-GB" sz="2400" dirty="0" smtClean="0"/>
              <a:t>Now find a quiet place and think about all that we have seen, heard and talked about.</a:t>
            </a:r>
            <a:endParaRPr lang="en-GB" sz="2400" dirty="0"/>
          </a:p>
        </p:txBody>
      </p:sp>
      <p:sp>
        <p:nvSpPr>
          <p:cNvPr id="4" name="TextBox 3"/>
          <p:cNvSpPr txBox="1"/>
          <p:nvPr/>
        </p:nvSpPr>
        <p:spPr>
          <a:xfrm>
            <a:off x="5999576" y="919886"/>
            <a:ext cx="5902860" cy="3970318"/>
          </a:xfrm>
          <a:prstGeom prst="rect">
            <a:avLst/>
          </a:prstGeom>
          <a:noFill/>
        </p:spPr>
        <p:txBody>
          <a:bodyPr wrap="square" rtlCol="0">
            <a:spAutoFit/>
          </a:bodyPr>
          <a:lstStyle/>
          <a:p>
            <a:r>
              <a:rPr lang="en-GB" sz="2800" dirty="0" smtClean="0"/>
              <a:t>Dear God,</a:t>
            </a:r>
          </a:p>
          <a:p>
            <a:r>
              <a:rPr lang="en-GB" sz="2800" dirty="0" smtClean="0"/>
              <a:t>Thank you for all the people and fun and excitement in our lives.</a:t>
            </a:r>
          </a:p>
          <a:p>
            <a:r>
              <a:rPr lang="en-GB" sz="2800" dirty="0" smtClean="0"/>
              <a:t>Sometimes life can feel too busy and too full.</a:t>
            </a:r>
          </a:p>
          <a:p>
            <a:r>
              <a:rPr lang="en-GB" sz="2800" dirty="0" smtClean="0"/>
              <a:t>Show us how to take time to be quiet and still</a:t>
            </a:r>
          </a:p>
          <a:p>
            <a:r>
              <a:rPr lang="en-GB" sz="2800" dirty="0" smtClean="0"/>
              <a:t>Help us feel calm and peaceful.</a:t>
            </a:r>
          </a:p>
          <a:p>
            <a:r>
              <a:rPr lang="en-GB" sz="2800" dirty="0" smtClean="0"/>
              <a:t>Amen.</a:t>
            </a:r>
            <a:endParaRPr lang="en-GB" sz="2800" dirty="0"/>
          </a:p>
        </p:txBody>
      </p:sp>
      <p:sp>
        <p:nvSpPr>
          <p:cNvPr id="5" name="TextBox 4"/>
          <p:cNvSpPr txBox="1"/>
          <p:nvPr/>
        </p:nvSpPr>
        <p:spPr>
          <a:xfrm>
            <a:off x="1292730" y="5423200"/>
            <a:ext cx="10485828" cy="1200329"/>
          </a:xfrm>
          <a:prstGeom prst="rect">
            <a:avLst/>
          </a:prstGeom>
          <a:noFill/>
        </p:spPr>
        <p:txBody>
          <a:bodyPr wrap="square" rtlCol="0">
            <a:spAutoFit/>
          </a:bodyPr>
          <a:lstStyle/>
          <a:p>
            <a:r>
              <a:rPr lang="en-GB" dirty="0" smtClean="0"/>
              <a:t>As we enter the period of Lent, you may also want to think of some small sacrifices you could make. For example giving of your time to do something for someone else. Take a look at the 40Acts website for some ideas: </a:t>
            </a:r>
            <a:r>
              <a:rPr lang="en-GB" dirty="0" smtClean="0">
                <a:hlinkClick r:id="rId4"/>
              </a:rPr>
              <a:t>www.40acts.org.uk</a:t>
            </a:r>
            <a:endParaRPr lang="en-GB" dirty="0" smtClean="0"/>
          </a:p>
          <a:p>
            <a:endParaRPr lang="en-GB" dirty="0"/>
          </a:p>
        </p:txBody>
      </p:sp>
    </p:spTree>
    <p:extLst>
      <p:ext uri="{BB962C8B-B14F-4D97-AF65-F5344CB8AC3E}">
        <p14:creationId xmlns:p14="http://schemas.microsoft.com/office/powerpoint/2010/main" val="38650675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his Little Light">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92075" y="92075"/>
            <a:ext cx="12192000" cy="6858000"/>
          </a:xfrm>
          <a:prstGeom prst="rect">
            <a:avLst/>
          </a:prstGeom>
        </p:spPr>
      </p:pic>
    </p:spTree>
    <p:extLst>
      <p:ext uri="{BB962C8B-B14F-4D97-AF65-F5344CB8AC3E}">
        <p14:creationId xmlns:p14="http://schemas.microsoft.com/office/powerpoint/2010/main" val="19459802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TotalTime>
  <Words>452</Words>
  <Application>Microsoft Office PowerPoint</Application>
  <PresentationFormat>Widescreen</PresentationFormat>
  <Paragraphs>39</Paragraphs>
  <Slides>9</Slides>
  <Notes>2</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9</vt:i4>
      </vt:variant>
    </vt:vector>
  </HeadingPairs>
  <TitlesOfParts>
    <vt:vector size="15" baseType="lpstr">
      <vt:lpstr>Arial</vt:lpstr>
      <vt:lpstr>Arial Black</vt:lpstr>
      <vt:lpstr>Calibri</vt:lpstr>
      <vt:lpstr>Calibri Light</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 Kelly</dc:creator>
  <cp:lastModifiedBy>cwelch</cp:lastModifiedBy>
  <cp:revision>18</cp:revision>
  <dcterms:created xsi:type="dcterms:W3CDTF">2021-01-27T09:59:33Z</dcterms:created>
  <dcterms:modified xsi:type="dcterms:W3CDTF">2021-02-09T14:30:16Z</dcterms:modified>
</cp:coreProperties>
</file>