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4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766" r:id="rId2"/>
  </p:sldMasterIdLst>
  <p:notesMasterIdLst>
    <p:notesMasterId r:id="rId15"/>
  </p:notesMasterIdLst>
  <p:handoutMasterIdLst>
    <p:handoutMasterId r:id="rId16"/>
  </p:handoutMasterIdLst>
  <p:sldIdLst>
    <p:sldId id="300" r:id="rId3"/>
    <p:sldId id="303" r:id="rId4"/>
    <p:sldId id="297" r:id="rId5"/>
    <p:sldId id="305" r:id="rId6"/>
    <p:sldId id="306" r:id="rId7"/>
    <p:sldId id="307" r:id="rId8"/>
    <p:sldId id="308" r:id="rId9"/>
    <p:sldId id="309" r:id="rId10"/>
    <p:sldId id="310" r:id="rId11"/>
    <p:sldId id="311" r:id="rId12"/>
    <p:sldId id="287" r:id="rId13"/>
    <p:sldId id="301" r:id="rId14"/>
  </p:sldIdLst>
  <p:sldSz cx="9144000" cy="6858000" type="screen4x3"/>
  <p:notesSz cx="6669088" cy="9928225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3" d="100"/>
          <a:sy n="73" d="100"/>
        </p:scale>
        <p:origin x="1074" y="6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viewProps" Target="viewProps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6" Type="http://schemas.openxmlformats.org/officeDocument/2006/relationships/handoutMaster" Target="handoutMasters/handoutMaster1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8.xml"/><Relationship Id="rId19" Type="http://schemas.openxmlformats.org/officeDocument/2006/relationships/theme" Target="theme/theme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889938" cy="496411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777607" y="0"/>
            <a:ext cx="2889938" cy="496411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D33E313-C9A2-4906-ADF6-C1E0F21E32AE}" type="datetimeFigureOut">
              <a:rPr lang="en-GB" smtClean="0"/>
              <a:pPr/>
              <a:t>22/01/2024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9430092"/>
            <a:ext cx="2889938" cy="49641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777607" y="9430092"/>
            <a:ext cx="2889938" cy="49641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DA0F915-6646-44D9-ACC6-E264447AC841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22307507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889938" cy="496411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777607" y="0"/>
            <a:ext cx="2889938" cy="496411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3897FD9-42BB-4539-8A48-C86CBCA3F4A6}" type="datetimeFigureOut">
              <a:rPr lang="en-GB" smtClean="0"/>
              <a:pPr/>
              <a:t>22/01/2024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854075" y="744538"/>
            <a:ext cx="4960938" cy="37226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66909" y="4715908"/>
            <a:ext cx="5335270" cy="4467701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430092"/>
            <a:ext cx="2889938" cy="49641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777607" y="9430092"/>
            <a:ext cx="2889938" cy="49641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99CD139-82FF-4176-9C7B-8616C18A4855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4787589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55AD85-7F4E-42A0-B7EC-E60464EA7238}" type="datetimeFigureOut">
              <a:rPr lang="en-GB" smtClean="0"/>
              <a:pPr/>
              <a:t>22/01/2024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E332B3-6EE9-4CCD-B679-584AD1235A14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4606435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55AD85-7F4E-42A0-B7EC-E60464EA7238}" type="datetimeFigureOut">
              <a:rPr lang="en-GB" smtClean="0"/>
              <a:pPr/>
              <a:t>22/01/2024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E332B3-6EE9-4CCD-B679-584AD1235A14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3073584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55AD85-7F4E-42A0-B7EC-E60464EA7238}" type="datetimeFigureOut">
              <a:rPr lang="en-GB" smtClean="0"/>
              <a:pPr/>
              <a:t>22/01/2024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E332B3-6EE9-4CCD-B679-584AD1235A14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0030532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55AD85-7F4E-42A0-B7EC-E60464EA7238}" type="datetimeFigureOut">
              <a:rPr lang="en-GB" smtClean="0"/>
              <a:pPr/>
              <a:t>22/01/2024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E332B3-6EE9-4CCD-B679-584AD1235A14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6682675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55AD85-7F4E-42A0-B7EC-E60464EA7238}" type="datetimeFigureOut">
              <a:rPr lang="en-GB" smtClean="0"/>
              <a:pPr/>
              <a:t>22/01/2024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E332B3-6EE9-4CCD-B679-584AD1235A14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490095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55AD85-7F4E-42A0-B7EC-E60464EA7238}" type="datetimeFigureOut">
              <a:rPr lang="en-GB" smtClean="0"/>
              <a:pPr/>
              <a:t>22/01/2024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E332B3-6EE9-4CCD-B679-584AD1235A14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2626397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55AD85-7F4E-42A0-B7EC-E60464EA7238}" type="datetimeFigureOut">
              <a:rPr lang="en-GB" smtClean="0"/>
              <a:pPr/>
              <a:t>22/01/2024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E332B3-6EE9-4CCD-B679-584AD1235A14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8055501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55AD85-7F4E-42A0-B7EC-E60464EA7238}" type="datetimeFigureOut">
              <a:rPr lang="en-GB" smtClean="0"/>
              <a:pPr/>
              <a:t>22/01/2024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E332B3-6EE9-4CCD-B679-584AD1235A14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3321891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55AD85-7F4E-42A0-B7EC-E60464EA7238}" type="datetimeFigureOut">
              <a:rPr lang="en-GB" smtClean="0"/>
              <a:pPr/>
              <a:t>22/01/2024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E332B3-6EE9-4CCD-B679-584AD1235A14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3194210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55AD85-7F4E-42A0-B7EC-E60464EA7238}" type="datetimeFigureOut">
              <a:rPr lang="en-GB" smtClean="0"/>
              <a:pPr/>
              <a:t>22/01/2024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E332B3-6EE9-4CCD-B679-584AD1235A14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341212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55AD85-7F4E-42A0-B7EC-E60464EA7238}" type="datetimeFigureOut">
              <a:rPr lang="en-GB" smtClean="0"/>
              <a:pPr/>
              <a:t>22/01/2024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E332B3-6EE9-4CCD-B679-584AD1235A14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5789814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66216" y="1447801"/>
            <a:ext cx="6619244" cy="3329581"/>
          </a:xfrm>
        </p:spPr>
        <p:txBody>
          <a:bodyPr anchor="b"/>
          <a:lstStyle>
            <a:lvl1pPr>
              <a:defRPr sz="54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66216" y="4777380"/>
            <a:ext cx="6619244" cy="861420"/>
          </a:xfrm>
        </p:spPr>
        <p:txBody>
          <a:bodyPr anchor="t"/>
          <a:lstStyle>
            <a:lvl1pPr marL="0" indent="0" algn="l">
              <a:buNone/>
              <a:defRPr cap="all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3429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685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0287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17145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057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24003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EB0C2D-E1B6-45F5-9EC7-BFD2926E8A80}" type="datetimeFigureOut">
              <a:rPr lang="en-GB" smtClean="0"/>
              <a:t>22/01/2024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C1C017-820D-46BE-BF51-C3C67B4C36D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51323378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EB0C2D-E1B6-45F5-9EC7-BFD2926E8A80}" type="datetimeFigureOut">
              <a:rPr lang="en-GB" smtClean="0"/>
              <a:t>22/01/2024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C1C017-820D-46BE-BF51-C3C67B4C36D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53475145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66217" y="2861734"/>
            <a:ext cx="6619243" cy="1915647"/>
          </a:xfrm>
        </p:spPr>
        <p:txBody>
          <a:bodyPr anchor="b"/>
          <a:lstStyle>
            <a:lvl1pPr algn="l">
              <a:defRPr sz="30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66216" y="4777381"/>
            <a:ext cx="6619244" cy="860400"/>
          </a:xfrm>
        </p:spPr>
        <p:txBody>
          <a:bodyPr anchor="t"/>
          <a:lstStyle>
            <a:lvl1pPr marL="0" indent="0" algn="l">
              <a:buNone/>
              <a:defRPr sz="1500" cap="all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3429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EB0C2D-E1B6-45F5-9EC7-BFD2926E8A80}" type="datetimeFigureOut">
              <a:rPr lang="en-GB" smtClean="0"/>
              <a:t>22/01/2024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C1C017-820D-46BE-BF51-C3C67B4C36D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51442422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27485" y="2060576"/>
            <a:ext cx="3297254" cy="4195763"/>
          </a:xfrm>
        </p:spPr>
        <p:txBody>
          <a:bodyPr>
            <a:normAutofit/>
          </a:bodyPr>
          <a:lstStyle>
            <a:lvl1pPr>
              <a:defRPr sz="1350"/>
            </a:lvl1pPr>
            <a:lvl2pPr>
              <a:defRPr sz="1200"/>
            </a:lvl2pPr>
            <a:lvl3pPr>
              <a:defRPr sz="1050"/>
            </a:lvl3pPr>
            <a:lvl4pPr>
              <a:defRPr sz="900"/>
            </a:lvl4pPr>
            <a:lvl5pPr>
              <a:defRPr sz="900"/>
            </a:lvl5pPr>
            <a:lvl6pPr>
              <a:defRPr sz="900"/>
            </a:lvl6pPr>
            <a:lvl7pPr>
              <a:defRPr sz="900"/>
            </a:lvl7pPr>
            <a:lvl8pPr>
              <a:defRPr sz="900"/>
            </a:lvl8pPr>
            <a:lvl9pPr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240870" y="2056093"/>
            <a:ext cx="3297256" cy="4200245"/>
          </a:xfrm>
        </p:spPr>
        <p:txBody>
          <a:bodyPr>
            <a:normAutofit/>
          </a:bodyPr>
          <a:lstStyle>
            <a:lvl1pPr>
              <a:defRPr sz="1350"/>
            </a:lvl1pPr>
            <a:lvl2pPr>
              <a:defRPr sz="1200"/>
            </a:lvl2pPr>
            <a:lvl3pPr>
              <a:defRPr sz="1050"/>
            </a:lvl3pPr>
            <a:lvl4pPr>
              <a:defRPr sz="900"/>
            </a:lvl4pPr>
            <a:lvl5pPr>
              <a:defRPr sz="900"/>
            </a:lvl5pPr>
            <a:lvl6pPr>
              <a:defRPr sz="900"/>
            </a:lvl6pPr>
            <a:lvl7pPr>
              <a:defRPr sz="900"/>
            </a:lvl7pPr>
            <a:lvl8pPr>
              <a:defRPr sz="900"/>
            </a:lvl8pPr>
            <a:lvl9pPr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EB0C2D-E1B6-45F5-9EC7-BFD2926E8A80}" type="datetimeFigureOut">
              <a:rPr lang="en-GB" smtClean="0"/>
              <a:t>22/01/2024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C1C017-820D-46BE-BF51-C3C67B4C36D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65412095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27485" y="1905000"/>
            <a:ext cx="3297254" cy="576262"/>
          </a:xfrm>
        </p:spPr>
        <p:txBody>
          <a:bodyPr anchor="b">
            <a:noAutofit/>
          </a:bodyPr>
          <a:lstStyle>
            <a:lvl1pPr marL="0" indent="0">
              <a:buNone/>
              <a:defRPr sz="18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27485" y="2514600"/>
            <a:ext cx="3297254" cy="3741738"/>
          </a:xfrm>
        </p:spPr>
        <p:txBody>
          <a:bodyPr>
            <a:normAutofit/>
          </a:bodyPr>
          <a:lstStyle>
            <a:lvl1pPr>
              <a:defRPr sz="1350"/>
            </a:lvl1pPr>
            <a:lvl2pPr>
              <a:defRPr sz="1200"/>
            </a:lvl2pPr>
            <a:lvl3pPr>
              <a:defRPr sz="1050"/>
            </a:lvl3pPr>
            <a:lvl4pPr>
              <a:defRPr sz="900"/>
            </a:lvl4pPr>
            <a:lvl5pPr>
              <a:defRPr sz="900"/>
            </a:lvl5pPr>
            <a:lvl6pPr>
              <a:defRPr sz="900"/>
            </a:lvl6pPr>
            <a:lvl7pPr>
              <a:defRPr sz="900"/>
            </a:lvl7pPr>
            <a:lvl8pPr>
              <a:defRPr sz="900"/>
            </a:lvl8pPr>
            <a:lvl9pPr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240872" y="1905000"/>
            <a:ext cx="3297254" cy="576262"/>
          </a:xfrm>
        </p:spPr>
        <p:txBody>
          <a:bodyPr anchor="b">
            <a:noAutofit/>
          </a:bodyPr>
          <a:lstStyle>
            <a:lvl1pPr marL="0" indent="0">
              <a:buNone/>
              <a:defRPr sz="18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240872" y="2514600"/>
            <a:ext cx="3297254" cy="3741738"/>
          </a:xfrm>
        </p:spPr>
        <p:txBody>
          <a:bodyPr>
            <a:normAutofit/>
          </a:bodyPr>
          <a:lstStyle>
            <a:lvl1pPr>
              <a:defRPr sz="1350"/>
            </a:lvl1pPr>
            <a:lvl2pPr>
              <a:defRPr sz="1200"/>
            </a:lvl2pPr>
            <a:lvl3pPr>
              <a:defRPr sz="1050"/>
            </a:lvl3pPr>
            <a:lvl4pPr>
              <a:defRPr sz="900"/>
            </a:lvl4pPr>
            <a:lvl5pPr>
              <a:defRPr sz="900"/>
            </a:lvl5pPr>
            <a:lvl6pPr>
              <a:defRPr sz="900"/>
            </a:lvl6pPr>
            <a:lvl7pPr>
              <a:defRPr sz="900"/>
            </a:lvl7pPr>
            <a:lvl8pPr>
              <a:defRPr sz="900"/>
            </a:lvl8pPr>
            <a:lvl9pPr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EB0C2D-E1B6-45F5-9EC7-BFD2926E8A80}" type="datetimeFigureOut">
              <a:rPr lang="en-GB" smtClean="0"/>
              <a:t>22/01/2024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C1C017-820D-46BE-BF51-C3C67B4C36D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47284832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7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EB0C2D-E1B6-45F5-9EC7-BFD2926E8A80}" type="datetimeFigureOut">
              <a:rPr lang="en-GB" smtClean="0"/>
              <a:t>22/01/2024</a:t>
            </a:fld>
            <a:endParaRPr lang="en-GB"/>
          </a:p>
        </p:txBody>
      </p:sp>
      <p:sp>
        <p:nvSpPr>
          <p:cNvPr id="5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C1C017-820D-46BE-BF51-C3C67B4C36D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63464586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EB0C2D-E1B6-45F5-9EC7-BFD2926E8A80}" type="datetimeFigureOut">
              <a:rPr lang="en-GB" smtClean="0"/>
              <a:t>22/01/2024</a:t>
            </a:fld>
            <a:endParaRPr lang="en-GB"/>
          </a:p>
        </p:txBody>
      </p:sp>
      <p:sp>
        <p:nvSpPr>
          <p:cNvPr id="5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C1C017-820D-46BE-BF51-C3C67B4C36D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5354498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66215" y="1447800"/>
            <a:ext cx="2550798" cy="1447800"/>
          </a:xfrm>
        </p:spPr>
        <p:txBody>
          <a:bodyPr anchor="b"/>
          <a:lstStyle>
            <a:lvl1pPr algn="l">
              <a:defRPr sz="18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88462" y="1447800"/>
            <a:ext cx="3896998" cy="4572000"/>
          </a:xfrm>
        </p:spPr>
        <p:txBody>
          <a:bodyPr anchor="ctr">
            <a:normAutofit/>
          </a:bodyPr>
          <a:lstStyle>
            <a:lvl1pPr>
              <a:defRPr sz="1500"/>
            </a:lvl1pPr>
            <a:lvl2pPr>
              <a:defRPr sz="1350"/>
            </a:lvl2pPr>
            <a:lvl3pPr>
              <a:defRPr sz="1200"/>
            </a:lvl3pPr>
            <a:lvl4pPr>
              <a:defRPr sz="1050"/>
            </a:lvl4pPr>
            <a:lvl5pPr>
              <a:defRPr sz="1050"/>
            </a:lvl5pPr>
            <a:lvl6pPr>
              <a:defRPr sz="1050"/>
            </a:lvl6pPr>
            <a:lvl7pPr>
              <a:defRPr sz="1050"/>
            </a:lvl7pPr>
            <a:lvl8pPr>
              <a:defRPr sz="1050"/>
            </a:lvl8pPr>
            <a:lvl9pPr>
              <a:defRPr sz="105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66215" y="3129281"/>
            <a:ext cx="2550797" cy="2895599"/>
          </a:xfrm>
        </p:spPr>
        <p:txBody>
          <a:bodyPr/>
          <a:lstStyle>
            <a:lvl1pPr marL="0" indent="0">
              <a:buNone/>
              <a:defRPr sz="1050"/>
            </a:lvl1pPr>
            <a:lvl2pPr marL="342900" indent="0">
              <a:buNone/>
              <a:defRPr sz="900"/>
            </a:lvl2pPr>
            <a:lvl3pPr marL="685800" indent="0">
              <a:buNone/>
              <a:defRPr sz="750"/>
            </a:lvl3pPr>
            <a:lvl4pPr marL="1028700" indent="0">
              <a:buNone/>
              <a:defRPr sz="675"/>
            </a:lvl4pPr>
            <a:lvl5pPr marL="1371600" indent="0">
              <a:buNone/>
              <a:defRPr sz="675"/>
            </a:lvl5pPr>
            <a:lvl6pPr marL="1714500" indent="0">
              <a:buNone/>
              <a:defRPr sz="675"/>
            </a:lvl6pPr>
            <a:lvl7pPr marL="2057400" indent="0">
              <a:buNone/>
              <a:defRPr sz="675"/>
            </a:lvl7pPr>
            <a:lvl8pPr marL="2400300" indent="0">
              <a:buNone/>
              <a:defRPr sz="675"/>
            </a:lvl8pPr>
            <a:lvl9pPr marL="2743200" indent="0">
              <a:buNone/>
              <a:defRPr sz="675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7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EB0C2D-E1B6-45F5-9EC7-BFD2926E8A80}" type="datetimeFigureOut">
              <a:rPr lang="en-GB" smtClean="0"/>
              <a:t>22/01/2024</a:t>
            </a:fld>
            <a:endParaRPr lang="en-GB"/>
          </a:p>
        </p:txBody>
      </p:sp>
      <p:sp>
        <p:nvSpPr>
          <p:cNvPr id="5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C1C017-820D-46BE-BF51-C3C67B4C36D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31519748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65430" y="1854192"/>
            <a:ext cx="3819680" cy="1574808"/>
          </a:xfrm>
        </p:spPr>
        <p:txBody>
          <a:bodyPr anchor="b">
            <a:normAutofit/>
          </a:bodyPr>
          <a:lstStyle>
            <a:lvl1pPr algn="l">
              <a:defRPr sz="27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212160" y="1143000"/>
            <a:ext cx="2400300" cy="4572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200"/>
            </a:lvl1pPr>
            <a:lvl2pPr marL="342900" indent="0">
              <a:buNone/>
              <a:defRPr sz="1200"/>
            </a:lvl2pPr>
            <a:lvl3pPr marL="685800" indent="0">
              <a:buNone/>
              <a:defRPr sz="1200"/>
            </a:lvl3pPr>
            <a:lvl4pPr marL="1028700" indent="0">
              <a:buNone/>
              <a:defRPr sz="1200"/>
            </a:lvl4pPr>
            <a:lvl5pPr marL="1371600" indent="0">
              <a:buNone/>
              <a:defRPr sz="1200"/>
            </a:lvl5pPr>
            <a:lvl6pPr marL="1714500" indent="0">
              <a:buNone/>
              <a:defRPr sz="1200"/>
            </a:lvl6pPr>
            <a:lvl7pPr marL="2057400" indent="0">
              <a:buNone/>
              <a:defRPr sz="1200"/>
            </a:lvl7pPr>
            <a:lvl8pPr marL="2400300" indent="0">
              <a:buNone/>
              <a:defRPr sz="1200"/>
            </a:lvl8pPr>
            <a:lvl9pPr marL="2743200" indent="0">
              <a:buNone/>
              <a:defRPr sz="12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66216" y="3657600"/>
            <a:ext cx="3813734" cy="1371600"/>
          </a:xfrm>
        </p:spPr>
        <p:txBody>
          <a:bodyPr>
            <a:normAutofit/>
          </a:bodyPr>
          <a:lstStyle>
            <a:lvl1pPr marL="0" indent="0">
              <a:buNone/>
              <a:defRPr sz="1050"/>
            </a:lvl1pPr>
            <a:lvl2pPr marL="342900" indent="0">
              <a:buNone/>
              <a:defRPr sz="900"/>
            </a:lvl2pPr>
            <a:lvl3pPr marL="685800" indent="0">
              <a:buNone/>
              <a:defRPr sz="750"/>
            </a:lvl3pPr>
            <a:lvl4pPr marL="1028700" indent="0">
              <a:buNone/>
              <a:defRPr sz="675"/>
            </a:lvl4pPr>
            <a:lvl5pPr marL="1371600" indent="0">
              <a:buNone/>
              <a:defRPr sz="675"/>
            </a:lvl5pPr>
            <a:lvl6pPr marL="1714500" indent="0">
              <a:buNone/>
              <a:defRPr sz="675"/>
            </a:lvl6pPr>
            <a:lvl7pPr marL="2057400" indent="0">
              <a:buNone/>
              <a:defRPr sz="675"/>
            </a:lvl7pPr>
            <a:lvl8pPr marL="2400300" indent="0">
              <a:buNone/>
              <a:defRPr sz="675"/>
            </a:lvl8pPr>
            <a:lvl9pPr marL="2743200" indent="0">
              <a:buNone/>
              <a:defRPr sz="675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EB0C2D-E1B6-45F5-9EC7-BFD2926E8A80}" type="datetimeFigureOut">
              <a:rPr lang="en-GB" smtClean="0"/>
              <a:t>22/01/2024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C1C017-820D-46BE-BF51-C3C67B4C36D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57510157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66217" y="4800587"/>
            <a:ext cx="6619243" cy="566738"/>
          </a:xfrm>
        </p:spPr>
        <p:txBody>
          <a:bodyPr anchor="b">
            <a:normAutofit/>
          </a:bodyPr>
          <a:lstStyle>
            <a:lvl1pPr algn="l">
              <a:defRPr sz="18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866216" y="685800"/>
            <a:ext cx="6619244" cy="3640666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200"/>
            </a:lvl1pPr>
            <a:lvl2pPr marL="342900" indent="0">
              <a:buNone/>
              <a:defRPr sz="1200"/>
            </a:lvl2pPr>
            <a:lvl3pPr marL="685800" indent="0">
              <a:buNone/>
              <a:defRPr sz="1200"/>
            </a:lvl3pPr>
            <a:lvl4pPr marL="1028700" indent="0">
              <a:buNone/>
              <a:defRPr sz="1200"/>
            </a:lvl4pPr>
            <a:lvl5pPr marL="1371600" indent="0">
              <a:buNone/>
              <a:defRPr sz="1200"/>
            </a:lvl5pPr>
            <a:lvl6pPr marL="1714500" indent="0">
              <a:buNone/>
              <a:defRPr sz="1200"/>
            </a:lvl6pPr>
            <a:lvl7pPr marL="2057400" indent="0">
              <a:buNone/>
              <a:defRPr sz="1200"/>
            </a:lvl7pPr>
            <a:lvl8pPr marL="2400300" indent="0">
              <a:buNone/>
              <a:defRPr sz="1200"/>
            </a:lvl8pPr>
            <a:lvl9pPr marL="2743200" indent="0">
              <a:buNone/>
              <a:defRPr sz="12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66217" y="5367325"/>
            <a:ext cx="6619242" cy="493712"/>
          </a:xfrm>
        </p:spPr>
        <p:txBody>
          <a:bodyPr>
            <a:normAutofit/>
          </a:bodyPr>
          <a:lstStyle>
            <a:lvl1pPr marL="0" indent="0">
              <a:buNone/>
              <a:defRPr sz="900"/>
            </a:lvl1pPr>
            <a:lvl2pPr marL="342900" indent="0">
              <a:buNone/>
              <a:defRPr sz="900"/>
            </a:lvl2pPr>
            <a:lvl3pPr marL="685800" indent="0">
              <a:buNone/>
              <a:defRPr sz="750"/>
            </a:lvl3pPr>
            <a:lvl4pPr marL="1028700" indent="0">
              <a:buNone/>
              <a:defRPr sz="675"/>
            </a:lvl4pPr>
            <a:lvl5pPr marL="1371600" indent="0">
              <a:buNone/>
              <a:defRPr sz="675"/>
            </a:lvl5pPr>
            <a:lvl6pPr marL="1714500" indent="0">
              <a:buNone/>
              <a:defRPr sz="675"/>
            </a:lvl6pPr>
            <a:lvl7pPr marL="2057400" indent="0">
              <a:buNone/>
              <a:defRPr sz="675"/>
            </a:lvl7pPr>
            <a:lvl8pPr marL="2400300" indent="0">
              <a:buNone/>
              <a:defRPr sz="675"/>
            </a:lvl8pPr>
            <a:lvl9pPr marL="2743200" indent="0">
              <a:buNone/>
              <a:defRPr sz="675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EB0C2D-E1B6-45F5-9EC7-BFD2926E8A80}" type="datetimeFigureOut">
              <a:rPr lang="en-GB" smtClean="0"/>
              <a:t>22/01/2024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C1C017-820D-46BE-BF51-C3C67B4C36D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99490661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66216" y="1447800"/>
            <a:ext cx="6619244" cy="1981200"/>
          </a:xfrm>
        </p:spPr>
        <p:txBody>
          <a:bodyPr/>
          <a:lstStyle>
            <a:lvl1pPr>
              <a:defRPr sz="36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2"/>
          </p:nvPr>
        </p:nvSpPr>
        <p:spPr>
          <a:xfrm>
            <a:off x="866216" y="3657600"/>
            <a:ext cx="6619244" cy="2362200"/>
          </a:xfrm>
        </p:spPr>
        <p:txBody>
          <a:bodyPr anchor="ctr">
            <a:normAutofit/>
          </a:bodyPr>
          <a:lstStyle>
            <a:lvl1pPr marL="0" indent="0">
              <a:buNone/>
              <a:defRPr sz="1350"/>
            </a:lvl1pPr>
            <a:lvl2pPr marL="342900" indent="0">
              <a:buNone/>
              <a:defRPr sz="900"/>
            </a:lvl2pPr>
            <a:lvl3pPr marL="685800" indent="0">
              <a:buNone/>
              <a:defRPr sz="750"/>
            </a:lvl3pPr>
            <a:lvl4pPr marL="1028700" indent="0">
              <a:buNone/>
              <a:defRPr sz="675"/>
            </a:lvl4pPr>
            <a:lvl5pPr marL="1371600" indent="0">
              <a:buNone/>
              <a:defRPr sz="675"/>
            </a:lvl5pPr>
            <a:lvl6pPr marL="1714500" indent="0">
              <a:buNone/>
              <a:defRPr sz="675"/>
            </a:lvl6pPr>
            <a:lvl7pPr marL="2057400" indent="0">
              <a:buNone/>
              <a:defRPr sz="675"/>
            </a:lvl7pPr>
            <a:lvl8pPr marL="2400300" indent="0">
              <a:buNone/>
              <a:defRPr sz="675"/>
            </a:lvl8pPr>
            <a:lvl9pPr marL="2743200" indent="0">
              <a:buNone/>
              <a:defRPr sz="675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EB0C2D-E1B6-45F5-9EC7-BFD2926E8A80}" type="datetimeFigureOut">
              <a:rPr lang="en-GB" smtClean="0"/>
              <a:t>22/01/2024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C1C017-820D-46BE-BF51-C3C67B4C36D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56066843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81101" y="1447800"/>
            <a:ext cx="5999486" cy="2323374"/>
          </a:xfrm>
        </p:spPr>
        <p:txBody>
          <a:bodyPr/>
          <a:lstStyle>
            <a:lvl1pPr>
              <a:defRPr sz="36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1" name="Text Placeholder 3"/>
          <p:cNvSpPr>
            <a:spLocks noGrp="1"/>
          </p:cNvSpPr>
          <p:nvPr>
            <p:ph type="body" sz="half" idx="14"/>
          </p:nvPr>
        </p:nvSpPr>
        <p:spPr>
          <a:xfrm>
            <a:off x="1447800" y="3771174"/>
            <a:ext cx="5459737" cy="342174"/>
          </a:xfrm>
        </p:spPr>
        <p:txBody>
          <a:bodyPr vert="horz" lIns="91440" tIns="45720" rIns="91440" bIns="45720" rtlCol="0" anchor="t">
            <a:normAutofit/>
          </a:bodyPr>
          <a:lstStyle>
            <a:lvl1pPr marL="0" indent="0">
              <a:buNone/>
              <a:defRPr lang="en-US" sz="1050" b="0" i="0" kern="1200" cap="small" dirty="0">
                <a:solidFill>
                  <a:schemeClr val="bg2">
                    <a:lumMod val="40000"/>
                    <a:lumOff val="60000"/>
                  </a:schemeClr>
                </a:solidFill>
                <a:latin typeface="+mj-lt"/>
                <a:ea typeface="+mj-ea"/>
                <a:cs typeface="+mj-cs"/>
              </a:defRPr>
            </a:lvl1pPr>
            <a:lvl2pPr marL="342900" indent="0">
              <a:buNone/>
              <a:defRPr sz="900"/>
            </a:lvl2pPr>
            <a:lvl3pPr marL="685800" indent="0">
              <a:buNone/>
              <a:defRPr sz="750"/>
            </a:lvl3pPr>
            <a:lvl4pPr marL="1028700" indent="0">
              <a:buNone/>
              <a:defRPr sz="675"/>
            </a:lvl4pPr>
            <a:lvl5pPr marL="1371600" indent="0">
              <a:buNone/>
              <a:defRPr sz="675"/>
            </a:lvl5pPr>
            <a:lvl6pPr marL="1714500" indent="0">
              <a:buNone/>
              <a:defRPr sz="675"/>
            </a:lvl6pPr>
            <a:lvl7pPr marL="2057400" indent="0">
              <a:buNone/>
              <a:defRPr sz="675"/>
            </a:lvl7pPr>
            <a:lvl8pPr marL="2400300" indent="0">
              <a:buNone/>
              <a:defRPr sz="675"/>
            </a:lvl8pPr>
            <a:lvl9pPr marL="2743200" indent="0">
              <a:buNone/>
              <a:defRPr sz="675"/>
            </a:lvl9pPr>
          </a:lstStyle>
          <a:p>
            <a:pPr marL="0" lvl="0" indent="0">
              <a:buNone/>
            </a:pPr>
            <a:r>
              <a:rPr lang="en-US" smtClean="0"/>
              <a:t>Edit Master text styles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2"/>
          </p:nvPr>
        </p:nvSpPr>
        <p:spPr>
          <a:xfrm>
            <a:off x="866216" y="4350657"/>
            <a:ext cx="6619244" cy="1676400"/>
          </a:xfrm>
        </p:spPr>
        <p:txBody>
          <a:bodyPr anchor="ctr">
            <a:normAutofit/>
          </a:bodyPr>
          <a:lstStyle>
            <a:lvl1pPr marL="0" indent="0">
              <a:buNone/>
              <a:defRPr sz="1350"/>
            </a:lvl1pPr>
            <a:lvl2pPr marL="342900" indent="0">
              <a:buNone/>
              <a:defRPr sz="900"/>
            </a:lvl2pPr>
            <a:lvl3pPr marL="685800" indent="0">
              <a:buNone/>
              <a:defRPr sz="750"/>
            </a:lvl3pPr>
            <a:lvl4pPr marL="1028700" indent="0">
              <a:buNone/>
              <a:defRPr sz="675"/>
            </a:lvl4pPr>
            <a:lvl5pPr marL="1371600" indent="0">
              <a:buNone/>
              <a:defRPr sz="675"/>
            </a:lvl5pPr>
            <a:lvl6pPr marL="1714500" indent="0">
              <a:buNone/>
              <a:defRPr sz="675"/>
            </a:lvl6pPr>
            <a:lvl7pPr marL="2057400" indent="0">
              <a:buNone/>
              <a:defRPr sz="675"/>
            </a:lvl7pPr>
            <a:lvl8pPr marL="2400300" indent="0">
              <a:buNone/>
              <a:defRPr sz="675"/>
            </a:lvl8pPr>
            <a:lvl9pPr marL="2743200" indent="0">
              <a:buNone/>
              <a:defRPr sz="675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EB0C2D-E1B6-45F5-9EC7-BFD2926E8A80}" type="datetimeFigureOut">
              <a:rPr lang="en-GB" smtClean="0"/>
              <a:t>22/01/2024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C1C017-820D-46BE-BF51-C3C67B4C36DF}" type="slidenum">
              <a:rPr lang="en-GB" smtClean="0"/>
              <a:t>‹#›</a:t>
            </a:fld>
            <a:endParaRPr lang="en-GB"/>
          </a:p>
        </p:txBody>
      </p:sp>
      <p:sp>
        <p:nvSpPr>
          <p:cNvPr id="12" name="TextBox 11"/>
          <p:cNvSpPr txBox="1"/>
          <p:nvPr/>
        </p:nvSpPr>
        <p:spPr>
          <a:xfrm>
            <a:off x="673721" y="971254"/>
            <a:ext cx="601434" cy="15004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r">
              <a:defRPr sz="12200" b="0" i="0">
                <a:solidFill>
                  <a:schemeClr val="bg2">
                    <a:lumMod val="40000"/>
                    <a:lumOff val="60000"/>
                  </a:schemeClr>
                </a:solidFill>
                <a:latin typeface="Arial"/>
                <a:ea typeface="+mj-ea"/>
                <a:cs typeface="+mj-cs"/>
              </a:defRPr>
            </a:lvl1pPr>
          </a:lstStyle>
          <a:p>
            <a:pPr lvl="0"/>
            <a:r>
              <a:rPr lang="en-US" sz="9150" dirty="0"/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6997868" y="2613788"/>
            <a:ext cx="601434" cy="15004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r">
              <a:defRPr sz="12200" b="0" i="0">
                <a:solidFill>
                  <a:schemeClr val="bg2">
                    <a:lumMod val="40000"/>
                    <a:lumOff val="60000"/>
                  </a:schemeClr>
                </a:solidFill>
                <a:latin typeface="Arial"/>
                <a:ea typeface="+mj-ea"/>
                <a:cs typeface="+mj-cs"/>
              </a:defRPr>
            </a:lvl1pPr>
          </a:lstStyle>
          <a:p>
            <a:pPr lvl="0"/>
            <a:r>
              <a:rPr lang="en-US" sz="9150" dirty="0"/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1346805760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66216" y="3124201"/>
            <a:ext cx="6619245" cy="1653180"/>
          </a:xfrm>
        </p:spPr>
        <p:txBody>
          <a:bodyPr anchor="b"/>
          <a:lstStyle>
            <a:lvl1pPr algn="l">
              <a:defRPr sz="30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66216" y="4777381"/>
            <a:ext cx="6619244" cy="860400"/>
          </a:xfrm>
        </p:spPr>
        <p:txBody>
          <a:bodyPr anchor="t"/>
          <a:lstStyle>
            <a:lvl1pPr marL="0" indent="0" algn="l">
              <a:buNone/>
              <a:defRPr sz="1500" cap="none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3429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EB0C2D-E1B6-45F5-9EC7-BFD2926E8A80}" type="datetimeFigureOut">
              <a:rPr lang="en-GB" smtClean="0"/>
              <a:t>22/01/2024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C1C017-820D-46BE-BF51-C3C67B4C36D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05995305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3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sz="315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4710" y="1981200"/>
            <a:ext cx="2210150" cy="576262"/>
          </a:xfrm>
        </p:spPr>
        <p:txBody>
          <a:bodyPr anchor="b">
            <a:noAutofit/>
          </a:bodyPr>
          <a:lstStyle>
            <a:lvl1pPr marL="0" indent="0">
              <a:buNone/>
              <a:defRPr sz="18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16" name="Text Placeholder 3"/>
          <p:cNvSpPr>
            <a:spLocks noGrp="1"/>
          </p:cNvSpPr>
          <p:nvPr>
            <p:ph type="body" sz="half" idx="15"/>
          </p:nvPr>
        </p:nvSpPr>
        <p:spPr>
          <a:xfrm>
            <a:off x="489347" y="2667000"/>
            <a:ext cx="2195513" cy="3589338"/>
          </a:xfrm>
        </p:spPr>
        <p:txBody>
          <a:bodyPr anchor="t">
            <a:normAutofit/>
          </a:bodyPr>
          <a:lstStyle>
            <a:lvl1pPr marL="0" indent="0">
              <a:buNone/>
              <a:defRPr sz="1050"/>
            </a:lvl1pPr>
            <a:lvl2pPr marL="342900" indent="0">
              <a:buNone/>
              <a:defRPr sz="900"/>
            </a:lvl2pPr>
            <a:lvl3pPr marL="685800" indent="0">
              <a:buNone/>
              <a:defRPr sz="750"/>
            </a:lvl3pPr>
            <a:lvl4pPr marL="1028700" indent="0">
              <a:buNone/>
              <a:defRPr sz="675"/>
            </a:lvl4pPr>
            <a:lvl5pPr marL="1371600" indent="0">
              <a:buNone/>
              <a:defRPr sz="675"/>
            </a:lvl5pPr>
            <a:lvl6pPr marL="1714500" indent="0">
              <a:buNone/>
              <a:defRPr sz="675"/>
            </a:lvl6pPr>
            <a:lvl7pPr marL="2057400" indent="0">
              <a:buNone/>
              <a:defRPr sz="675"/>
            </a:lvl7pPr>
            <a:lvl8pPr marL="2400300" indent="0">
              <a:buNone/>
              <a:defRPr sz="675"/>
            </a:lvl8pPr>
            <a:lvl9pPr marL="2743200" indent="0">
              <a:buNone/>
              <a:defRPr sz="675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2912745" y="1981200"/>
            <a:ext cx="2202181" cy="576262"/>
          </a:xfrm>
        </p:spPr>
        <p:txBody>
          <a:bodyPr anchor="b">
            <a:noAutofit/>
          </a:bodyPr>
          <a:lstStyle>
            <a:lvl1pPr marL="0" indent="0">
              <a:buNone/>
              <a:defRPr sz="18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19" name="Text Placeholder 3"/>
          <p:cNvSpPr>
            <a:spLocks noGrp="1"/>
          </p:cNvSpPr>
          <p:nvPr>
            <p:ph type="body" sz="half" idx="16"/>
          </p:nvPr>
        </p:nvSpPr>
        <p:spPr>
          <a:xfrm>
            <a:off x="2904829" y="2667000"/>
            <a:ext cx="2210096" cy="3589338"/>
          </a:xfrm>
        </p:spPr>
        <p:txBody>
          <a:bodyPr anchor="t">
            <a:normAutofit/>
          </a:bodyPr>
          <a:lstStyle>
            <a:lvl1pPr marL="0" indent="0">
              <a:buNone/>
              <a:defRPr sz="1050"/>
            </a:lvl1pPr>
            <a:lvl2pPr marL="342900" indent="0">
              <a:buNone/>
              <a:defRPr sz="900"/>
            </a:lvl2pPr>
            <a:lvl3pPr marL="685800" indent="0">
              <a:buNone/>
              <a:defRPr sz="750"/>
            </a:lvl3pPr>
            <a:lvl4pPr marL="1028700" indent="0">
              <a:buNone/>
              <a:defRPr sz="675"/>
            </a:lvl4pPr>
            <a:lvl5pPr marL="1371600" indent="0">
              <a:buNone/>
              <a:defRPr sz="675"/>
            </a:lvl5pPr>
            <a:lvl6pPr marL="1714500" indent="0">
              <a:buNone/>
              <a:defRPr sz="675"/>
            </a:lvl6pPr>
            <a:lvl7pPr marL="2057400" indent="0">
              <a:buNone/>
              <a:defRPr sz="675"/>
            </a:lvl7pPr>
            <a:lvl8pPr marL="2400300" indent="0">
              <a:buNone/>
              <a:defRPr sz="675"/>
            </a:lvl8pPr>
            <a:lvl9pPr marL="2743200" indent="0">
              <a:buNone/>
              <a:defRPr sz="675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5343525" y="1981200"/>
            <a:ext cx="2199085" cy="576262"/>
          </a:xfrm>
        </p:spPr>
        <p:txBody>
          <a:bodyPr anchor="b">
            <a:noAutofit/>
          </a:bodyPr>
          <a:lstStyle>
            <a:lvl1pPr marL="0" indent="0">
              <a:buNone/>
              <a:defRPr sz="18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20" name="Text Placeholder 3"/>
          <p:cNvSpPr>
            <a:spLocks noGrp="1"/>
          </p:cNvSpPr>
          <p:nvPr>
            <p:ph type="body" sz="half" idx="17"/>
          </p:nvPr>
        </p:nvSpPr>
        <p:spPr>
          <a:xfrm>
            <a:off x="5343525" y="2667000"/>
            <a:ext cx="2199085" cy="3589338"/>
          </a:xfrm>
        </p:spPr>
        <p:txBody>
          <a:bodyPr anchor="t">
            <a:normAutofit/>
          </a:bodyPr>
          <a:lstStyle>
            <a:lvl1pPr marL="0" indent="0">
              <a:buNone/>
              <a:defRPr sz="1050"/>
            </a:lvl1pPr>
            <a:lvl2pPr marL="342900" indent="0">
              <a:buNone/>
              <a:defRPr sz="900"/>
            </a:lvl2pPr>
            <a:lvl3pPr marL="685800" indent="0">
              <a:buNone/>
              <a:defRPr sz="750"/>
            </a:lvl3pPr>
            <a:lvl4pPr marL="1028700" indent="0">
              <a:buNone/>
              <a:defRPr sz="675"/>
            </a:lvl4pPr>
            <a:lvl5pPr marL="1371600" indent="0">
              <a:buNone/>
              <a:defRPr sz="675"/>
            </a:lvl5pPr>
            <a:lvl6pPr marL="1714500" indent="0">
              <a:buNone/>
              <a:defRPr sz="675"/>
            </a:lvl6pPr>
            <a:lvl7pPr marL="2057400" indent="0">
              <a:buNone/>
              <a:defRPr sz="675"/>
            </a:lvl7pPr>
            <a:lvl8pPr marL="2400300" indent="0">
              <a:buNone/>
              <a:defRPr sz="675"/>
            </a:lvl8pPr>
            <a:lvl9pPr marL="2743200" indent="0">
              <a:buNone/>
              <a:defRPr sz="675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cxnSp>
        <p:nvCxnSpPr>
          <p:cNvPr id="17" name="Straight Connector 16"/>
          <p:cNvCxnSpPr/>
          <p:nvPr/>
        </p:nvCxnSpPr>
        <p:spPr>
          <a:xfrm>
            <a:off x="2794607" y="2133600"/>
            <a:ext cx="0" cy="3962400"/>
          </a:xfrm>
          <a:prstGeom prst="line">
            <a:avLst/>
          </a:prstGeom>
          <a:ln w="12700" cmpd="sng">
            <a:solidFill>
              <a:schemeClr val="bg2">
                <a:lumMod val="40000"/>
                <a:lumOff val="60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7"/>
          <p:cNvCxnSpPr/>
          <p:nvPr/>
        </p:nvCxnSpPr>
        <p:spPr>
          <a:xfrm>
            <a:off x="5221670" y="2133600"/>
            <a:ext cx="0" cy="3966882"/>
          </a:xfrm>
          <a:prstGeom prst="line">
            <a:avLst/>
          </a:prstGeom>
          <a:ln w="12700" cmpd="sng">
            <a:solidFill>
              <a:schemeClr val="bg2">
                <a:lumMod val="40000"/>
                <a:lumOff val="60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EB0C2D-E1B6-45F5-9EC7-BFD2926E8A80}" type="datetimeFigureOut">
              <a:rPr lang="en-GB" smtClean="0"/>
              <a:t>22/01/2024</a:t>
            </a:fld>
            <a:endParaRPr lang="en-GB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C1C017-820D-46BE-BF51-C3C67B4C36D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66107155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3 Picture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sz="315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89347" y="4250949"/>
            <a:ext cx="2205038" cy="576262"/>
          </a:xfrm>
        </p:spPr>
        <p:txBody>
          <a:bodyPr anchor="b">
            <a:noAutofit/>
          </a:bodyPr>
          <a:lstStyle>
            <a:lvl1pPr marL="0" indent="0">
              <a:buNone/>
              <a:defRPr sz="18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29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489347" y="2209800"/>
            <a:ext cx="2205038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200"/>
            </a:lvl1pPr>
            <a:lvl2pPr marL="342900" indent="0">
              <a:buNone/>
              <a:defRPr sz="1200"/>
            </a:lvl2pPr>
            <a:lvl3pPr marL="685800" indent="0">
              <a:buNone/>
              <a:defRPr sz="1200"/>
            </a:lvl3pPr>
            <a:lvl4pPr marL="1028700" indent="0">
              <a:buNone/>
              <a:defRPr sz="1200"/>
            </a:lvl4pPr>
            <a:lvl5pPr marL="1371600" indent="0">
              <a:buNone/>
              <a:defRPr sz="1200"/>
            </a:lvl5pPr>
            <a:lvl6pPr marL="1714500" indent="0">
              <a:buNone/>
              <a:defRPr sz="1200"/>
            </a:lvl6pPr>
            <a:lvl7pPr marL="2057400" indent="0">
              <a:buNone/>
              <a:defRPr sz="1200"/>
            </a:lvl7pPr>
            <a:lvl8pPr marL="2400300" indent="0">
              <a:buNone/>
              <a:defRPr sz="1200"/>
            </a:lvl8pPr>
            <a:lvl9pPr marL="2743200" indent="0">
              <a:buNone/>
              <a:defRPr sz="12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22" name="Text Placeholder 3"/>
          <p:cNvSpPr>
            <a:spLocks noGrp="1"/>
          </p:cNvSpPr>
          <p:nvPr>
            <p:ph type="body" sz="half" idx="18"/>
          </p:nvPr>
        </p:nvSpPr>
        <p:spPr>
          <a:xfrm>
            <a:off x="489347" y="4827212"/>
            <a:ext cx="2205038" cy="659189"/>
          </a:xfrm>
        </p:spPr>
        <p:txBody>
          <a:bodyPr anchor="t">
            <a:normAutofit/>
          </a:bodyPr>
          <a:lstStyle>
            <a:lvl1pPr marL="0" indent="0">
              <a:buNone/>
              <a:defRPr sz="1050"/>
            </a:lvl1pPr>
            <a:lvl2pPr marL="342900" indent="0">
              <a:buNone/>
              <a:defRPr sz="900"/>
            </a:lvl2pPr>
            <a:lvl3pPr marL="685800" indent="0">
              <a:buNone/>
              <a:defRPr sz="750"/>
            </a:lvl3pPr>
            <a:lvl4pPr marL="1028700" indent="0">
              <a:buNone/>
              <a:defRPr sz="675"/>
            </a:lvl4pPr>
            <a:lvl5pPr marL="1371600" indent="0">
              <a:buNone/>
              <a:defRPr sz="675"/>
            </a:lvl5pPr>
            <a:lvl6pPr marL="1714500" indent="0">
              <a:buNone/>
              <a:defRPr sz="675"/>
            </a:lvl6pPr>
            <a:lvl7pPr marL="2057400" indent="0">
              <a:buNone/>
              <a:defRPr sz="675"/>
            </a:lvl7pPr>
            <a:lvl8pPr marL="2400300" indent="0">
              <a:buNone/>
              <a:defRPr sz="675"/>
            </a:lvl8pPr>
            <a:lvl9pPr marL="2743200" indent="0">
              <a:buNone/>
              <a:defRPr sz="675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2917032" y="4250949"/>
            <a:ext cx="2197894" cy="576262"/>
          </a:xfrm>
        </p:spPr>
        <p:txBody>
          <a:bodyPr anchor="b">
            <a:noAutofit/>
          </a:bodyPr>
          <a:lstStyle>
            <a:lvl1pPr marL="0" indent="0">
              <a:buNone/>
              <a:defRPr sz="18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30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2917031" y="2209800"/>
            <a:ext cx="2197894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200"/>
            </a:lvl1pPr>
            <a:lvl2pPr marL="342900" indent="0">
              <a:buNone/>
              <a:defRPr sz="1200"/>
            </a:lvl2pPr>
            <a:lvl3pPr marL="685800" indent="0">
              <a:buNone/>
              <a:defRPr sz="1200"/>
            </a:lvl3pPr>
            <a:lvl4pPr marL="1028700" indent="0">
              <a:buNone/>
              <a:defRPr sz="1200"/>
            </a:lvl4pPr>
            <a:lvl5pPr marL="1371600" indent="0">
              <a:buNone/>
              <a:defRPr sz="1200"/>
            </a:lvl5pPr>
            <a:lvl6pPr marL="1714500" indent="0">
              <a:buNone/>
              <a:defRPr sz="1200"/>
            </a:lvl6pPr>
            <a:lvl7pPr marL="2057400" indent="0">
              <a:buNone/>
              <a:defRPr sz="1200"/>
            </a:lvl7pPr>
            <a:lvl8pPr marL="2400300" indent="0">
              <a:buNone/>
              <a:defRPr sz="1200"/>
            </a:lvl8pPr>
            <a:lvl9pPr marL="2743200" indent="0">
              <a:buNone/>
              <a:defRPr sz="12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23" name="Text Placeholder 3"/>
          <p:cNvSpPr>
            <a:spLocks noGrp="1"/>
          </p:cNvSpPr>
          <p:nvPr>
            <p:ph type="body" sz="half" idx="19"/>
          </p:nvPr>
        </p:nvSpPr>
        <p:spPr>
          <a:xfrm>
            <a:off x="2916016" y="4827211"/>
            <a:ext cx="2200805" cy="659189"/>
          </a:xfrm>
        </p:spPr>
        <p:txBody>
          <a:bodyPr anchor="t">
            <a:normAutofit/>
          </a:bodyPr>
          <a:lstStyle>
            <a:lvl1pPr marL="0" indent="0">
              <a:buNone/>
              <a:defRPr sz="1050"/>
            </a:lvl1pPr>
            <a:lvl2pPr marL="342900" indent="0">
              <a:buNone/>
              <a:defRPr sz="900"/>
            </a:lvl2pPr>
            <a:lvl3pPr marL="685800" indent="0">
              <a:buNone/>
              <a:defRPr sz="750"/>
            </a:lvl3pPr>
            <a:lvl4pPr marL="1028700" indent="0">
              <a:buNone/>
              <a:defRPr sz="675"/>
            </a:lvl4pPr>
            <a:lvl5pPr marL="1371600" indent="0">
              <a:buNone/>
              <a:defRPr sz="675"/>
            </a:lvl5pPr>
            <a:lvl6pPr marL="1714500" indent="0">
              <a:buNone/>
              <a:defRPr sz="675"/>
            </a:lvl6pPr>
            <a:lvl7pPr marL="2057400" indent="0">
              <a:buNone/>
              <a:defRPr sz="675"/>
            </a:lvl7pPr>
            <a:lvl8pPr marL="2400300" indent="0">
              <a:buNone/>
              <a:defRPr sz="675"/>
            </a:lvl8pPr>
            <a:lvl9pPr marL="2743200" indent="0">
              <a:buNone/>
              <a:defRPr sz="675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5343525" y="4250949"/>
            <a:ext cx="2199085" cy="576262"/>
          </a:xfrm>
        </p:spPr>
        <p:txBody>
          <a:bodyPr anchor="b">
            <a:noAutofit/>
          </a:bodyPr>
          <a:lstStyle>
            <a:lvl1pPr marL="0" indent="0">
              <a:buNone/>
              <a:defRPr sz="18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31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5343525" y="2209800"/>
            <a:ext cx="2199085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200"/>
            </a:lvl1pPr>
            <a:lvl2pPr marL="342900" indent="0">
              <a:buNone/>
              <a:defRPr sz="1200"/>
            </a:lvl2pPr>
            <a:lvl3pPr marL="685800" indent="0">
              <a:buNone/>
              <a:defRPr sz="1200"/>
            </a:lvl3pPr>
            <a:lvl4pPr marL="1028700" indent="0">
              <a:buNone/>
              <a:defRPr sz="1200"/>
            </a:lvl4pPr>
            <a:lvl5pPr marL="1371600" indent="0">
              <a:buNone/>
              <a:defRPr sz="1200"/>
            </a:lvl5pPr>
            <a:lvl6pPr marL="1714500" indent="0">
              <a:buNone/>
              <a:defRPr sz="1200"/>
            </a:lvl6pPr>
            <a:lvl7pPr marL="2057400" indent="0">
              <a:buNone/>
              <a:defRPr sz="1200"/>
            </a:lvl7pPr>
            <a:lvl8pPr marL="2400300" indent="0">
              <a:buNone/>
              <a:defRPr sz="1200"/>
            </a:lvl8pPr>
            <a:lvl9pPr marL="2743200" indent="0">
              <a:buNone/>
              <a:defRPr sz="12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20"/>
          </p:nvPr>
        </p:nvSpPr>
        <p:spPr>
          <a:xfrm>
            <a:off x="5343432" y="4827209"/>
            <a:ext cx="2201998" cy="659189"/>
          </a:xfrm>
        </p:spPr>
        <p:txBody>
          <a:bodyPr anchor="t">
            <a:normAutofit/>
          </a:bodyPr>
          <a:lstStyle>
            <a:lvl1pPr marL="0" indent="0">
              <a:buNone/>
              <a:defRPr sz="1050"/>
            </a:lvl1pPr>
            <a:lvl2pPr marL="342900" indent="0">
              <a:buNone/>
              <a:defRPr sz="900"/>
            </a:lvl2pPr>
            <a:lvl3pPr marL="685800" indent="0">
              <a:buNone/>
              <a:defRPr sz="750"/>
            </a:lvl3pPr>
            <a:lvl4pPr marL="1028700" indent="0">
              <a:buNone/>
              <a:defRPr sz="675"/>
            </a:lvl4pPr>
            <a:lvl5pPr marL="1371600" indent="0">
              <a:buNone/>
              <a:defRPr sz="675"/>
            </a:lvl5pPr>
            <a:lvl6pPr marL="1714500" indent="0">
              <a:buNone/>
              <a:defRPr sz="675"/>
            </a:lvl6pPr>
            <a:lvl7pPr marL="2057400" indent="0">
              <a:buNone/>
              <a:defRPr sz="675"/>
            </a:lvl7pPr>
            <a:lvl8pPr marL="2400300" indent="0">
              <a:buNone/>
              <a:defRPr sz="675"/>
            </a:lvl8pPr>
            <a:lvl9pPr marL="2743200" indent="0">
              <a:buNone/>
              <a:defRPr sz="675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cxnSp>
        <p:nvCxnSpPr>
          <p:cNvPr id="19" name="Straight Connector 18"/>
          <p:cNvCxnSpPr/>
          <p:nvPr/>
        </p:nvCxnSpPr>
        <p:spPr>
          <a:xfrm>
            <a:off x="2794607" y="2133600"/>
            <a:ext cx="0" cy="3962400"/>
          </a:xfrm>
          <a:prstGeom prst="line">
            <a:avLst/>
          </a:prstGeom>
          <a:ln w="12700" cmpd="sng">
            <a:solidFill>
              <a:schemeClr val="bg2">
                <a:lumMod val="40000"/>
                <a:lumOff val="60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0" name="Straight Connector 19"/>
          <p:cNvCxnSpPr/>
          <p:nvPr/>
        </p:nvCxnSpPr>
        <p:spPr>
          <a:xfrm>
            <a:off x="5221670" y="2133600"/>
            <a:ext cx="0" cy="3966882"/>
          </a:xfrm>
          <a:prstGeom prst="line">
            <a:avLst/>
          </a:prstGeom>
          <a:ln w="12700" cmpd="sng">
            <a:solidFill>
              <a:schemeClr val="bg2">
                <a:lumMod val="40000"/>
                <a:lumOff val="60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EB0C2D-E1B6-45F5-9EC7-BFD2926E8A80}" type="datetimeFigureOut">
              <a:rPr lang="en-GB" smtClean="0"/>
              <a:t>22/01/2024</a:t>
            </a:fld>
            <a:endParaRPr lang="en-GB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C1C017-820D-46BE-BF51-C3C67B4C36D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92941067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 anchorCtr="0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EB0C2D-E1B6-45F5-9EC7-BFD2926E8A80}" type="datetimeFigureOut">
              <a:rPr lang="en-GB" smtClean="0"/>
              <a:t>22/01/2024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C1C017-820D-46BE-BF51-C3C67B4C36D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7101429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228159" y="430214"/>
            <a:ext cx="1314451" cy="5826125"/>
          </a:xfrm>
        </p:spPr>
        <p:txBody>
          <a:bodyPr vert="eaVert" anchor="b" anchorCtr="0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89348" y="887414"/>
            <a:ext cx="5567362" cy="5368924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EB0C2D-E1B6-45F5-9EC7-BFD2926E8A80}" type="datetimeFigureOut">
              <a:rPr lang="en-GB" smtClean="0"/>
              <a:t>22/01/2024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C1C017-820D-46BE-BF51-C3C67B4C36D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80781365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2"/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 SemiBold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17286828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slideLayout" Target="../slideLayouts/slideLayout24.xml"/><Relationship Id="rId18" Type="http://schemas.openxmlformats.org/officeDocument/2006/relationships/slideLayout" Target="../slideLayouts/slideLayout29.xml"/><Relationship Id="rId3" Type="http://schemas.openxmlformats.org/officeDocument/2006/relationships/slideLayout" Target="../slideLayouts/slideLayout14.xml"/><Relationship Id="rId21" Type="http://schemas.openxmlformats.org/officeDocument/2006/relationships/image" Target="../media/image3.png"/><Relationship Id="rId7" Type="http://schemas.openxmlformats.org/officeDocument/2006/relationships/slideLayout" Target="../slideLayouts/slideLayout18.xml"/><Relationship Id="rId12" Type="http://schemas.openxmlformats.org/officeDocument/2006/relationships/slideLayout" Target="../slideLayouts/slideLayout23.xml"/><Relationship Id="rId17" Type="http://schemas.openxmlformats.org/officeDocument/2006/relationships/slideLayout" Target="../slideLayouts/slideLayout28.xml"/><Relationship Id="rId2" Type="http://schemas.openxmlformats.org/officeDocument/2006/relationships/slideLayout" Target="../slideLayouts/slideLayout13.xml"/><Relationship Id="rId16" Type="http://schemas.openxmlformats.org/officeDocument/2006/relationships/slideLayout" Target="../slideLayouts/slideLayout27.xml"/><Relationship Id="rId20" Type="http://schemas.openxmlformats.org/officeDocument/2006/relationships/image" Target="../media/image2.png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5" Type="http://schemas.openxmlformats.org/officeDocument/2006/relationships/slideLayout" Target="../slideLayouts/slideLayout26.xml"/><Relationship Id="rId23" Type="http://schemas.openxmlformats.org/officeDocument/2006/relationships/image" Target="../media/image5.png"/><Relationship Id="rId10" Type="http://schemas.openxmlformats.org/officeDocument/2006/relationships/slideLayout" Target="../slideLayouts/slideLayout21.xml"/><Relationship Id="rId19" Type="http://schemas.openxmlformats.org/officeDocument/2006/relationships/theme" Target="../theme/theme2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Relationship Id="rId14" Type="http://schemas.openxmlformats.org/officeDocument/2006/relationships/slideLayout" Target="../slideLayouts/slideLayout25.xml"/><Relationship Id="rId22" Type="http://schemas.openxmlformats.org/officeDocument/2006/relationships/image" Target="../media/image4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D55AD85-7F4E-42A0-B7EC-E60464EA7238}" type="datetimeFigureOut">
              <a:rPr lang="en-GB" smtClean="0"/>
              <a:pPr/>
              <a:t>22/01/2024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6E332B3-6EE9-4CCD-B679-584AD1235A14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4194310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8E4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2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613"/>
          <a:stretch/>
        </p:blipFill>
        <p:spPr>
          <a:xfrm>
            <a:off x="0" y="2669686"/>
            <a:ext cx="3027759" cy="4188315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2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5640"/>
          <a:stretch/>
        </p:blipFill>
        <p:spPr>
          <a:xfrm>
            <a:off x="0" y="2892348"/>
            <a:ext cx="1141809" cy="2365453"/>
          </a:xfrm>
          <a:prstGeom prst="rect">
            <a:avLst/>
          </a:prstGeom>
        </p:spPr>
      </p:pic>
      <p:sp>
        <p:nvSpPr>
          <p:cNvPr id="16" name="Oval 15"/>
          <p:cNvSpPr/>
          <p:nvPr/>
        </p:nvSpPr>
        <p:spPr>
          <a:xfrm>
            <a:off x="6456759" y="1676400"/>
            <a:ext cx="2114550" cy="2819400"/>
          </a:xfrm>
          <a:prstGeom prst="ellipse">
            <a:avLst/>
          </a:prstGeom>
          <a:gradFill flip="none" rotWithShape="1">
            <a:gsLst>
              <a:gs pos="0">
                <a:schemeClr val="bg2">
                  <a:lumMod val="60000"/>
                  <a:lumOff val="40000"/>
                  <a:alpha val="7000"/>
                </a:schemeClr>
              </a:gs>
              <a:gs pos="69000">
                <a:schemeClr val="bg2">
                  <a:lumMod val="60000"/>
                  <a:lumOff val="40000"/>
                  <a:alpha val="0"/>
                </a:schemeClr>
              </a:gs>
              <a:gs pos="36000">
                <a:schemeClr val="bg2">
                  <a:lumMod val="60000"/>
                  <a:lumOff val="40000"/>
                  <a:alpha val="6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pic>
        <p:nvPicPr>
          <p:cNvPr id="9" name="Picture 8"/>
          <p:cNvPicPr>
            <a:picLocks noChangeAspect="1"/>
          </p:cNvPicPr>
          <p:nvPr/>
        </p:nvPicPr>
        <p:blipFill rotWithShape="1"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8813"/>
          <a:stretch/>
        </p:blipFill>
        <p:spPr>
          <a:xfrm>
            <a:off x="5999560" y="1"/>
            <a:ext cx="1202540" cy="1141407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 rotWithShape="1">
          <a:blip r:embed="rId2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3320"/>
          <a:stretch/>
        </p:blipFill>
        <p:spPr>
          <a:xfrm>
            <a:off x="6454408" y="6096000"/>
            <a:ext cx="745301" cy="762000"/>
          </a:xfrm>
          <a:prstGeom prst="rect">
            <a:avLst/>
          </a:prstGeom>
        </p:spPr>
      </p:pic>
      <p:sp>
        <p:nvSpPr>
          <p:cNvPr id="14" name="Rectangle 13"/>
          <p:cNvSpPr/>
          <p:nvPr/>
        </p:nvSpPr>
        <p:spPr>
          <a:xfrm>
            <a:off x="7828359" y="0"/>
            <a:ext cx="51435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84584" y="452718"/>
            <a:ext cx="7053542" cy="1400530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27484" y="2052919"/>
            <a:ext cx="6709906" cy="419548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 rot="5400000">
            <a:off x="7492905" y="1828801"/>
            <a:ext cx="990599" cy="228599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l">
              <a:defRPr sz="825" b="0" i="0">
                <a:solidFill>
                  <a:schemeClr val="tx1">
                    <a:tint val="75000"/>
                    <a:alpha val="60000"/>
                  </a:schemeClr>
                </a:solidFill>
              </a:defRPr>
            </a:lvl1pPr>
          </a:lstStyle>
          <a:p>
            <a:fld id="{ECEB0C2D-E1B6-45F5-9EC7-BFD2926E8A80}" type="datetimeFigureOut">
              <a:rPr lang="en-GB" smtClean="0"/>
              <a:t>22/01/2024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 rot="5400000">
            <a:off x="6231206" y="3263398"/>
            <a:ext cx="3859795" cy="22860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825" b="0" i="0">
                <a:solidFill>
                  <a:schemeClr val="tx1">
                    <a:tint val="75000"/>
                    <a:alpha val="60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7764406" y="295730"/>
            <a:ext cx="628649" cy="7676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ctr">
              <a:defRPr sz="2100" b="0" i="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CC1C017-820D-46BE-BF51-C3C67B4C36D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23613365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767" r:id="rId1"/>
    <p:sldLayoutId id="2147483768" r:id="rId2"/>
    <p:sldLayoutId id="2147483769" r:id="rId3"/>
    <p:sldLayoutId id="2147483770" r:id="rId4"/>
    <p:sldLayoutId id="2147483771" r:id="rId5"/>
    <p:sldLayoutId id="2147483772" r:id="rId6"/>
    <p:sldLayoutId id="2147483773" r:id="rId7"/>
    <p:sldLayoutId id="2147483774" r:id="rId8"/>
    <p:sldLayoutId id="2147483775" r:id="rId9"/>
    <p:sldLayoutId id="2147483776" r:id="rId10"/>
    <p:sldLayoutId id="2147483777" r:id="rId11"/>
    <p:sldLayoutId id="2147483778" r:id="rId12"/>
    <p:sldLayoutId id="2147483779" r:id="rId13"/>
    <p:sldLayoutId id="2147483780" r:id="rId14"/>
    <p:sldLayoutId id="2147483781" r:id="rId15"/>
    <p:sldLayoutId id="2147483782" r:id="rId16"/>
    <p:sldLayoutId id="2147483783" r:id="rId17"/>
    <p:sldLayoutId id="2147483784" r:id="rId18"/>
  </p:sldLayoutIdLst>
  <p:txStyles>
    <p:titleStyle>
      <a:lvl1pPr algn="l" defTabSz="342900" rtl="0" eaLnBrk="1" latinLnBrk="0" hangingPunct="1">
        <a:spcBef>
          <a:spcPct val="0"/>
        </a:spcBef>
        <a:buNone/>
        <a:defRPr sz="3150" b="0" i="0" kern="1200">
          <a:solidFill>
            <a:schemeClr val="tx2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57175" indent="-257175" algn="l" defTabSz="342900" rtl="0" eaLnBrk="1" latinLnBrk="0" hangingPunct="1">
        <a:spcBef>
          <a:spcPts val="75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500" b="0" i="0" kern="1200">
          <a:solidFill>
            <a:schemeClr val="tx1"/>
          </a:solidFill>
          <a:latin typeface="+mj-lt"/>
          <a:ea typeface="+mj-ea"/>
          <a:cs typeface="+mj-cs"/>
        </a:defRPr>
      </a:lvl1pPr>
      <a:lvl2pPr marL="557213" indent="-214313" algn="l" defTabSz="342900" rtl="0" eaLnBrk="1" latinLnBrk="0" hangingPunct="1">
        <a:spcBef>
          <a:spcPts val="75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350" b="0" i="0" kern="1200">
          <a:solidFill>
            <a:schemeClr val="tx1"/>
          </a:solidFill>
          <a:latin typeface="+mj-lt"/>
          <a:ea typeface="+mj-ea"/>
          <a:cs typeface="+mj-cs"/>
        </a:defRPr>
      </a:lvl2pPr>
      <a:lvl3pPr marL="857250" indent="-171450" algn="l" defTabSz="342900" rtl="0" eaLnBrk="1" latinLnBrk="0" hangingPunct="1">
        <a:spcBef>
          <a:spcPts val="75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200" b="0" i="0" kern="1200">
          <a:solidFill>
            <a:schemeClr val="tx1"/>
          </a:solidFill>
          <a:latin typeface="+mj-lt"/>
          <a:ea typeface="+mj-ea"/>
          <a:cs typeface="+mj-cs"/>
        </a:defRPr>
      </a:lvl3pPr>
      <a:lvl4pPr marL="1200150" indent="-171450" algn="l" defTabSz="342900" rtl="0" eaLnBrk="1" latinLnBrk="0" hangingPunct="1">
        <a:spcBef>
          <a:spcPts val="75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050" b="0" i="0" kern="1200">
          <a:solidFill>
            <a:schemeClr val="tx1"/>
          </a:solidFill>
          <a:latin typeface="+mj-lt"/>
          <a:ea typeface="+mj-ea"/>
          <a:cs typeface="+mj-cs"/>
        </a:defRPr>
      </a:lvl4pPr>
      <a:lvl5pPr marL="1543050" indent="-171450" algn="l" defTabSz="342900" rtl="0" eaLnBrk="1" latinLnBrk="0" hangingPunct="1">
        <a:spcBef>
          <a:spcPts val="75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050" b="0" i="0" kern="1200">
          <a:solidFill>
            <a:schemeClr val="tx1"/>
          </a:solidFill>
          <a:latin typeface="+mj-lt"/>
          <a:ea typeface="+mj-ea"/>
          <a:cs typeface="+mj-cs"/>
        </a:defRPr>
      </a:lvl5pPr>
      <a:lvl6pPr marL="1879500" indent="-171450" algn="l" defTabSz="342900" rtl="0" eaLnBrk="1" latinLnBrk="0" hangingPunct="1">
        <a:spcBef>
          <a:spcPts val="75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050" b="0" i="0" kern="1200">
          <a:solidFill>
            <a:schemeClr val="tx1"/>
          </a:solidFill>
          <a:latin typeface="+mj-lt"/>
          <a:ea typeface="+mj-ea"/>
          <a:cs typeface="+mj-cs"/>
        </a:defRPr>
      </a:lvl6pPr>
      <a:lvl7pPr marL="2228850" indent="-171450" algn="l" defTabSz="342900" rtl="0" eaLnBrk="1" latinLnBrk="0" hangingPunct="1">
        <a:spcBef>
          <a:spcPts val="75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050" b="0" i="0" kern="1200">
          <a:solidFill>
            <a:schemeClr val="tx1"/>
          </a:solidFill>
          <a:latin typeface="+mj-lt"/>
          <a:ea typeface="+mj-ea"/>
          <a:cs typeface="+mj-cs"/>
        </a:defRPr>
      </a:lvl7pPr>
      <a:lvl8pPr marL="2571750" indent="-171450" algn="l" defTabSz="342900" rtl="0" eaLnBrk="1" latinLnBrk="0" hangingPunct="1">
        <a:spcBef>
          <a:spcPts val="75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050" b="0" i="0" kern="1200">
          <a:solidFill>
            <a:schemeClr val="tx1"/>
          </a:solidFill>
          <a:latin typeface="+mj-lt"/>
          <a:ea typeface="+mj-ea"/>
          <a:cs typeface="+mj-cs"/>
        </a:defRPr>
      </a:lvl8pPr>
      <a:lvl9pPr marL="2914650" indent="-171450" algn="l" defTabSz="342900" rtl="0" eaLnBrk="1" latinLnBrk="0" hangingPunct="1">
        <a:spcBef>
          <a:spcPts val="75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050" b="0" i="0" kern="1200">
          <a:solidFill>
            <a:schemeClr val="tx1"/>
          </a:solidFill>
          <a:latin typeface="+mj-lt"/>
          <a:ea typeface="+mj-ea"/>
          <a:cs typeface="+mj-cs"/>
        </a:defRPr>
      </a:lvl9pPr>
    </p:bodyStyle>
    <p:otherStyle>
      <a:defPPr>
        <a:defRPr lang="en-US"/>
      </a:defPPr>
      <a:lvl1pPr marL="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8.xml"/><Relationship Id="rId5" Type="http://schemas.openxmlformats.org/officeDocument/2006/relationships/image" Target="../media/image9.png"/><Relationship Id="rId4" Type="http://schemas.openxmlformats.org/officeDocument/2006/relationships/image" Target="../media/image8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9.xml"/></Relationships>
</file>

<file path=ppt/slides/_rels/slide3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9.xml"/><Relationship Id="rId5" Type="http://schemas.openxmlformats.org/officeDocument/2006/relationships/image" Target="../media/image15.png"/><Relationship Id="rId4" Type="http://schemas.openxmlformats.org/officeDocument/2006/relationships/image" Target="../media/image14.pn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9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9.xml"/><Relationship Id="rId4" Type="http://schemas.openxmlformats.org/officeDocument/2006/relationships/image" Target="../media/image19.jpe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9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9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9.xml"/></Relationships>
</file>

<file path=ppt/slides/_rels/slide10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29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youtube.com/watch?v=rCtPhSZS3CE" TargetMode="External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B05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8016" y="5477376"/>
            <a:ext cx="2149026" cy="681287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8016" y="6201866"/>
            <a:ext cx="1892972" cy="370364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323528" y="551662"/>
            <a:ext cx="4572085" cy="92333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defTabSz="342900"/>
            <a:r>
              <a:rPr lang="en-GB" sz="5400" dirty="0">
                <a:solidFill>
                  <a:prstClr val="white"/>
                </a:solidFill>
                <a:latin typeface="Century Gothic" panose="020B0502020202020204"/>
              </a:rPr>
              <a:t>Responsibility</a:t>
            </a:r>
            <a:endParaRPr lang="en-GB" sz="1350" dirty="0">
              <a:solidFill>
                <a:prstClr val="white"/>
              </a:solidFill>
              <a:latin typeface="Century Gothic" panose="020B0502020202020204"/>
            </a:endParaRPr>
          </a:p>
        </p:txBody>
      </p:sp>
      <p:pic>
        <p:nvPicPr>
          <p:cNvPr id="1026" name="Picture 2" descr="HMD 2024 Theme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27128" y="2533667"/>
            <a:ext cx="5240935" cy="327967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067301" y="4615378"/>
            <a:ext cx="900762" cy="1197968"/>
          </a:xfrm>
          <a:prstGeom prst="rect">
            <a:avLst/>
          </a:prstGeom>
        </p:spPr>
      </p:pic>
      <p:sp>
        <p:nvSpPr>
          <p:cNvPr id="10" name="Rectangle 9"/>
          <p:cNvSpPr/>
          <p:nvPr/>
        </p:nvSpPr>
        <p:spPr>
          <a:xfrm>
            <a:off x="307985" y="1619376"/>
            <a:ext cx="5055230" cy="38869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‘God created man in his own image.’ – </a:t>
            </a:r>
            <a:r>
              <a:rPr lang="en-GB" dirty="0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Genesis 1:27</a:t>
            </a:r>
            <a:endParaRPr lang="en-GB" sz="20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203082" y="2990338"/>
            <a:ext cx="3491880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dirty="0"/>
              <a:t>In John’s Gospel Jesus said to his disciples:</a:t>
            </a:r>
          </a:p>
          <a:p>
            <a:pPr algn="ctr"/>
            <a:endParaRPr lang="en-GB" dirty="0"/>
          </a:p>
          <a:p>
            <a:pPr algn="ctr"/>
            <a:r>
              <a:rPr lang="en-GB" dirty="0"/>
              <a:t>12 This is my commandment, That you love one another, as I have loved you.</a:t>
            </a:r>
          </a:p>
        </p:txBody>
      </p:sp>
    </p:spTree>
    <p:extLst>
      <p:ext uri="{BB962C8B-B14F-4D97-AF65-F5344CB8AC3E}">
        <p14:creationId xmlns:p14="http://schemas.microsoft.com/office/powerpoint/2010/main" val="16370632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Title 20"/>
          <p:cNvSpPr>
            <a:spLocks noGrp="1"/>
          </p:cNvSpPr>
          <p:nvPr>
            <p:ph type="title"/>
          </p:nvPr>
        </p:nvSpPr>
        <p:spPr>
          <a:xfrm>
            <a:off x="457200" y="479425"/>
            <a:ext cx="8150225" cy="993775"/>
          </a:xfrm>
        </p:spPr>
        <p:txBody>
          <a:bodyPr/>
          <a:lstStyle/>
          <a:p>
            <a:pPr eaLnBrk="1" hangingPunct="1"/>
            <a:r>
              <a:rPr lang="en-GB" altLang="en-US" sz="3600" dirty="0">
                <a:latin typeface="Twinkl" pitchFamily="2" charset="0"/>
              </a:rPr>
              <a:t>What Is Holocaust Memorial Day?</a:t>
            </a:r>
          </a:p>
        </p:txBody>
      </p:sp>
      <p:sp>
        <p:nvSpPr>
          <p:cNvPr id="6" name="Rectangle 5"/>
          <p:cNvSpPr>
            <a:spLocks/>
          </p:cNvSpPr>
          <p:nvPr/>
        </p:nvSpPr>
        <p:spPr>
          <a:xfrm>
            <a:off x="677003" y="1689176"/>
            <a:ext cx="3429000" cy="2711100"/>
          </a:xfrm>
          <a:prstGeom prst="rect">
            <a:avLst/>
          </a:prstGeom>
          <a:noFill/>
          <a:ln w="12700">
            <a:solidFill>
              <a:schemeClr val="accent6"/>
            </a:solidFill>
          </a:ln>
        </p:spPr>
        <p:txBody>
          <a:bodyPr lIns="108000" tIns="108000" rIns="108000" bIns="108000" anchor="ctr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/>
              <a:t>Holocaust Memorial Day is on 27th January every year. It is a day when we remember some specific events in the past when people were treated badly and </a:t>
            </a:r>
            <a:r>
              <a:rPr lang="en-GB" dirty="0" smtClean="0"/>
              <a:t>some killed because </a:t>
            </a:r>
            <a:r>
              <a:rPr lang="en-GB" dirty="0"/>
              <a:t>of their race, their religion or the colour of their skin.</a:t>
            </a:r>
            <a:endParaRPr lang="en-GB" dirty="0">
              <a:latin typeface="Twinkl" pitchFamily="50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677003" y="4941168"/>
            <a:ext cx="3429000" cy="1200329"/>
          </a:xfrm>
          <a:prstGeom prst="rect">
            <a:avLst/>
          </a:prstGeom>
          <a:noFill/>
          <a:ln w="12700">
            <a:noFill/>
          </a:ln>
        </p:spPr>
        <p:txBody>
          <a:bodyPr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latin typeface="+mn-lt"/>
              </a:rPr>
              <a:t>The Holocaust was </a:t>
            </a:r>
            <a:r>
              <a:rPr lang="en-GB" dirty="0" smtClean="0">
                <a:latin typeface="+mn-lt"/>
              </a:rPr>
              <a:t>when </a:t>
            </a:r>
            <a:r>
              <a:rPr lang="en-GB" dirty="0">
                <a:latin typeface="+mn-lt"/>
              </a:rPr>
              <a:t>lots of Jewish people were killed because of their </a:t>
            </a:r>
            <a:r>
              <a:rPr lang="en-GB" dirty="0" smtClean="0">
                <a:latin typeface="+mn-lt"/>
              </a:rPr>
              <a:t>religion during World War 2. </a:t>
            </a:r>
            <a:endParaRPr lang="en-GB" dirty="0">
              <a:latin typeface="+mn-lt"/>
            </a:endParaRPr>
          </a:p>
        </p:txBody>
      </p:sp>
      <p:pic>
        <p:nvPicPr>
          <p:cNvPr id="11269" name="Picture 3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253706" y="2289540"/>
            <a:ext cx="4238625" cy="2987675"/>
          </a:xfrm>
          <a:prstGeom prst="rect">
            <a:avLst/>
          </a:prstGeom>
          <a:noFill/>
          <a:ln w="12700">
            <a:solidFill>
              <a:schemeClr val="accent6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891645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40000" contrast="2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1143000" y="0"/>
            <a:ext cx="6957392" cy="6957392"/>
          </a:xfrm>
          <a:prstGeom prst="rect">
            <a:avLst/>
          </a:prstGeom>
          <a:effectLst>
            <a:outerShdw blurRad="50800" dist="50800" dir="5400000" algn="ctr" rotWithShape="0">
              <a:srgbClr val="000000">
                <a:alpha val="87000"/>
              </a:srgbClr>
            </a:outerShdw>
          </a:effectLst>
        </p:spPr>
      </p:pic>
      <p:sp>
        <p:nvSpPr>
          <p:cNvPr id="2" name="TextBox 1"/>
          <p:cNvSpPr txBox="1"/>
          <p:nvPr/>
        </p:nvSpPr>
        <p:spPr>
          <a:xfrm>
            <a:off x="1500489" y="260648"/>
            <a:ext cx="6590330" cy="163121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4000" b="1" dirty="0" smtClean="0"/>
              <a:t>This year’s theme is:</a:t>
            </a:r>
          </a:p>
          <a:p>
            <a:pPr algn="ctr"/>
            <a:r>
              <a:rPr lang="en-GB" sz="6000" b="1" dirty="0"/>
              <a:t>Fragility of Freedom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1475656" y="2492896"/>
            <a:ext cx="6984776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dirty="0"/>
              <a:t>Freedom is fragile and it cannot be taken for granted</a:t>
            </a:r>
            <a:r>
              <a:rPr lang="en-GB" b="1" dirty="0" smtClean="0"/>
              <a:t>. </a:t>
            </a:r>
            <a:r>
              <a:rPr lang="en-GB" b="1" dirty="0"/>
              <a:t>Freedom means different things to different people. </a:t>
            </a:r>
            <a:endParaRPr lang="en-GB" b="1" dirty="0" smtClean="0"/>
          </a:p>
          <a:p>
            <a:r>
              <a:rPr lang="en-GB" b="1" dirty="0" smtClean="0"/>
              <a:t>Fragility of Freedom means that people </a:t>
            </a:r>
            <a:r>
              <a:rPr lang="en-GB" b="1" dirty="0"/>
              <a:t>can erode the freedom of the people they are targeting, demonstrating how fragile freedom is, they also restrict the freedoms of others around them, to prevent people from </a:t>
            </a:r>
            <a:r>
              <a:rPr lang="en-GB" b="1" dirty="0" smtClean="0"/>
              <a:t>challenging or speaking freely.</a:t>
            </a:r>
            <a:endParaRPr lang="en-GB" sz="32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984904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6" descr="https://upload.wikimedia.org/wikipedia/commons/7/7e/Russian_Jews_await_selection_in_Auschwitz.jpeg">
            <a:extLst/>
          </p:cNvPr>
          <p:cNvPicPr>
            <a:picLocks noChangeAspect="1" noChangeArrowheads="1"/>
          </p:cNvPicPr>
          <p:nvPr/>
        </p:nvPicPr>
        <p:blipFill rotWithShape="1">
          <a:blip r:embed="rId2"/>
          <a:srcRect l="2894"/>
          <a:stretch/>
        </p:blipFill>
        <p:spPr bwMode="auto">
          <a:xfrm>
            <a:off x="6813550" y="4821308"/>
            <a:ext cx="1703388" cy="1311275"/>
          </a:xfrm>
          <a:prstGeom prst="rect">
            <a:avLst/>
          </a:prstGeom>
          <a:noFill/>
          <a:ln w="12700">
            <a:solidFill>
              <a:schemeClr val="accent6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3315" name="Title 20"/>
          <p:cNvSpPr>
            <a:spLocks noGrp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pPr eaLnBrk="1" hangingPunct="1"/>
            <a:r>
              <a:rPr lang="en-GB" altLang="en-US" sz="3600">
                <a:latin typeface="Twinkl" pitchFamily="2" charset="0"/>
              </a:rPr>
              <a:t>What Is Prejudice?</a:t>
            </a:r>
            <a:endParaRPr lang="en-GB" altLang="en-US" sz="3600"/>
          </a:p>
        </p:txBody>
      </p:sp>
      <p:sp>
        <p:nvSpPr>
          <p:cNvPr id="13316" name="Rectangle 5"/>
          <p:cNvSpPr>
            <a:spLocks/>
          </p:cNvSpPr>
          <p:nvPr/>
        </p:nvSpPr>
        <p:spPr bwMode="auto">
          <a:xfrm>
            <a:off x="796925" y="1473200"/>
            <a:ext cx="5167313" cy="1325563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8000" tIns="108000" rIns="108000" bIns="108000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When you treat a group of people badly, and say mean and unfair things about them because of their race, religion or difference, this is called being prejudiced.</a:t>
            </a:r>
          </a:p>
        </p:txBody>
      </p:sp>
      <p:sp>
        <p:nvSpPr>
          <p:cNvPr id="3" name="Rectangle 2"/>
          <p:cNvSpPr>
            <a:spLocks noChangeArrowheads="1"/>
          </p:cNvSpPr>
          <p:nvPr/>
        </p:nvSpPr>
        <p:spPr bwMode="auto">
          <a:xfrm>
            <a:off x="796925" y="2922588"/>
            <a:ext cx="5167313" cy="646331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dirty="0">
                <a:solidFill>
                  <a:schemeClr val="tx1"/>
                </a:solidFill>
              </a:rPr>
              <a:t>This is what </a:t>
            </a:r>
            <a:r>
              <a:rPr lang="en-GB" altLang="en-US" dirty="0" smtClean="0">
                <a:solidFill>
                  <a:schemeClr val="tx1"/>
                </a:solidFill>
              </a:rPr>
              <a:t>happened during WW2 and to the Jews.</a:t>
            </a:r>
            <a:endParaRPr lang="en-GB" altLang="en-US" dirty="0">
              <a:solidFill>
                <a:schemeClr val="tx1"/>
              </a:solidFill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796925" y="3970338"/>
            <a:ext cx="2357438" cy="369887"/>
          </a:xfrm>
          <a:prstGeom prst="rect">
            <a:avLst/>
          </a:prstGeom>
          <a:ln w="12700">
            <a:solidFill>
              <a:schemeClr val="accent6"/>
            </a:solidFill>
          </a:ln>
        </p:spPr>
        <p:txBody>
          <a:bodyPr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latin typeface="Twinkl" pitchFamily="50" charset="0"/>
              </a:rPr>
              <a:t>Why is this wrong?</a:t>
            </a:r>
          </a:p>
        </p:txBody>
      </p:sp>
      <p:pic>
        <p:nvPicPr>
          <p:cNvPr id="8" name="Picture 2" descr="Rube Goldberg &amp; family 1929.jpg">
            <a:extLst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143625" y="1473200"/>
            <a:ext cx="2373313" cy="3213100"/>
          </a:xfrm>
          <a:prstGeom prst="rect">
            <a:avLst/>
          </a:prstGeom>
          <a:noFill/>
          <a:ln w="12700">
            <a:solidFill>
              <a:schemeClr val="accent6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10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5476946"/>
            <a:ext cx="2695817" cy="138105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2" name="Picture 11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61290" y="4312850"/>
            <a:ext cx="3611893" cy="27089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07773463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Title 20"/>
          <p:cNvSpPr>
            <a:spLocks noGrp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pPr eaLnBrk="1" hangingPunct="1"/>
            <a:r>
              <a:rPr lang="en-GB" altLang="en-US" sz="3600">
                <a:latin typeface="Twinkl" pitchFamily="2" charset="0"/>
              </a:rPr>
              <a:t>The Frank Family</a:t>
            </a:r>
            <a:endParaRPr lang="en-GB" altLang="en-US" sz="3600"/>
          </a:p>
        </p:txBody>
      </p:sp>
      <p:sp>
        <p:nvSpPr>
          <p:cNvPr id="14339" name="Rectangle 5"/>
          <p:cNvSpPr>
            <a:spLocks/>
          </p:cNvSpPr>
          <p:nvPr/>
        </p:nvSpPr>
        <p:spPr bwMode="auto">
          <a:xfrm>
            <a:off x="1041400" y="5324475"/>
            <a:ext cx="3644900" cy="1049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8000" tIns="108000" rIns="108000" bIns="108000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There was a young girl living in Frankfurt, Germany at that time.</a:t>
            </a: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Her name was Anne Frank.</a:t>
            </a:r>
          </a:p>
        </p:txBody>
      </p:sp>
      <p:sp>
        <p:nvSpPr>
          <p:cNvPr id="3" name="Rectangle 2"/>
          <p:cNvSpPr/>
          <p:nvPr/>
        </p:nvSpPr>
        <p:spPr>
          <a:xfrm>
            <a:off x="4938713" y="1611313"/>
            <a:ext cx="2960687" cy="3694112"/>
          </a:xfrm>
          <a:prstGeom prst="rect">
            <a:avLst/>
          </a:prstGeom>
          <a:solidFill>
            <a:schemeClr val="bg1"/>
          </a:solidFill>
          <a:ln w="12700">
            <a:solidFill>
              <a:schemeClr val="accent6"/>
            </a:solidFill>
          </a:ln>
        </p:spPr>
        <p:txBody>
          <a:bodyPr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latin typeface="Twinkl" pitchFamily="50" charset="0"/>
              </a:rPr>
              <a:t>Anne was born on 12</a:t>
            </a:r>
            <a:r>
              <a:rPr lang="en-GB" baseline="30000" dirty="0">
                <a:latin typeface="Twinkl" pitchFamily="50" charset="0"/>
              </a:rPr>
              <a:t>th</a:t>
            </a:r>
            <a:r>
              <a:rPr lang="en-GB" dirty="0">
                <a:latin typeface="Twinkl" pitchFamily="50" charset="0"/>
              </a:rPr>
              <a:t> June 1929.</a:t>
            </a: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latin typeface="Twinkl" pitchFamily="50" charset="0"/>
              </a:rPr>
              <a:t>She had an older sister called Margot, a mother called Edith and a father, Otto. They were a Jewish family.</a:t>
            </a: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latin typeface="Twinkl" pitchFamily="50" charset="0"/>
              </a:rPr>
              <a:t>When Otto realised that life was going to get very difficult for Jewish people, he moved the family to Holland.</a:t>
            </a: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latin typeface="Twinkl" pitchFamily="50" charset="0"/>
            </a:endParaRPr>
          </a:p>
        </p:txBody>
      </p:sp>
      <p:pic>
        <p:nvPicPr>
          <p:cNvPr id="6" name="Picture 5">
            <a:extLst/>
          </p:cNvPr>
          <p:cNvPicPr>
            <a:picLocks noChangeAspect="1"/>
          </p:cNvPicPr>
          <p:nvPr/>
        </p:nvPicPr>
        <p:blipFill rotWithShape="1">
          <a:blip r:embed="rId2"/>
          <a:srcRect r="5049" b="5036"/>
          <a:stretch/>
        </p:blipFill>
        <p:spPr>
          <a:xfrm>
            <a:off x="1041400" y="1611313"/>
            <a:ext cx="3717925" cy="3694112"/>
          </a:xfrm>
          <a:prstGeom prst="rect">
            <a:avLst/>
          </a:prstGeom>
          <a:ln w="12700">
            <a:solidFill>
              <a:schemeClr val="accent6"/>
            </a:solidFill>
          </a:ln>
        </p:spPr>
      </p:pic>
    </p:spTree>
    <p:extLst>
      <p:ext uri="{BB962C8B-B14F-4D97-AF65-F5344CB8AC3E}">
        <p14:creationId xmlns:p14="http://schemas.microsoft.com/office/powerpoint/2010/main" val="35215844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Title 20"/>
          <p:cNvSpPr>
            <a:spLocks noGrp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pPr eaLnBrk="1" hangingPunct="1"/>
            <a:r>
              <a:rPr lang="en-GB" altLang="en-US" sz="3600">
                <a:latin typeface="Twinkl" pitchFamily="2" charset="0"/>
              </a:rPr>
              <a:t>Kitty</a:t>
            </a:r>
            <a:endParaRPr lang="en-GB" altLang="en-US" sz="3600"/>
          </a:p>
        </p:txBody>
      </p:sp>
      <p:sp>
        <p:nvSpPr>
          <p:cNvPr id="6" name="Rectangle 5"/>
          <p:cNvSpPr>
            <a:spLocks/>
          </p:cNvSpPr>
          <p:nvPr/>
        </p:nvSpPr>
        <p:spPr>
          <a:xfrm>
            <a:off x="852488" y="1606550"/>
            <a:ext cx="2917825" cy="2700338"/>
          </a:xfrm>
          <a:prstGeom prst="rect">
            <a:avLst/>
          </a:prstGeom>
          <a:solidFill>
            <a:schemeClr val="bg1"/>
          </a:solidFill>
          <a:ln w="12700">
            <a:solidFill>
              <a:schemeClr val="accent6"/>
            </a:solidFill>
          </a:ln>
        </p:spPr>
        <p:txBody>
          <a:bodyPr lIns="108000" tIns="108000" rIns="108000" bIns="108000" anchor="ctr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latin typeface="Twinkl" pitchFamily="50" charset="0"/>
              </a:rPr>
              <a:t>Anne was an ordinary girl.</a:t>
            </a: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latin typeface="Twinkl" pitchFamily="50" charset="0"/>
              </a:rPr>
              <a:t>On her 13</a:t>
            </a:r>
            <a:r>
              <a:rPr lang="en-GB" baseline="30000" dirty="0">
                <a:latin typeface="Twinkl" pitchFamily="50" charset="0"/>
              </a:rPr>
              <a:t>th</a:t>
            </a:r>
            <a:r>
              <a:rPr lang="en-GB" dirty="0">
                <a:latin typeface="Twinkl" pitchFamily="50" charset="0"/>
              </a:rPr>
              <a:t> birthday, Anne was given a diary.</a:t>
            </a: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latin typeface="Twinkl" pitchFamily="50" charset="0"/>
              </a:rPr>
              <a:t>She was very happy with this present, because she wanted to become a famous writer when she grew up.</a:t>
            </a:r>
          </a:p>
        </p:txBody>
      </p:sp>
      <p:sp>
        <p:nvSpPr>
          <p:cNvPr id="3" name="Rectangle 2"/>
          <p:cNvSpPr>
            <a:spLocks noChangeArrowheads="1"/>
          </p:cNvSpPr>
          <p:nvPr/>
        </p:nvSpPr>
        <p:spPr bwMode="auto">
          <a:xfrm>
            <a:off x="2133600" y="5519738"/>
            <a:ext cx="5449888" cy="646112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  <a:ln>
            <a:noFill/>
          </a:ln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Twinkl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 pitchFamily="2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9pPr>
          </a:lstStyle>
          <a:p>
            <a:pPr algn="ctr" eaLnBrk="1" hangingPunct="1">
              <a:defRPr/>
            </a:pPr>
            <a:r>
              <a:rPr lang="en-GB" altLang="en-US" dirty="0"/>
              <a:t>Anne wrote, “I want the diary to be my friend, and I am going to call this friend, Kitty”.</a:t>
            </a:r>
          </a:p>
        </p:txBody>
      </p:sp>
      <p:pic>
        <p:nvPicPr>
          <p:cNvPr id="8" name="Picture 7">
            <a:extLst/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954463" y="1606550"/>
            <a:ext cx="2085975" cy="1565275"/>
          </a:xfrm>
          <a:prstGeom prst="rect">
            <a:avLst/>
          </a:prstGeom>
          <a:ln w="12700">
            <a:solidFill>
              <a:schemeClr val="accent6"/>
            </a:solidFill>
          </a:ln>
        </p:spPr>
      </p:pic>
      <p:sp>
        <p:nvSpPr>
          <p:cNvPr id="5" name="Rectangle 4"/>
          <p:cNvSpPr/>
          <p:nvPr/>
        </p:nvSpPr>
        <p:spPr>
          <a:xfrm>
            <a:off x="6224588" y="4918075"/>
            <a:ext cx="2066925" cy="368300"/>
          </a:xfrm>
          <a:prstGeom prst="rect">
            <a:avLst/>
          </a:prstGeom>
          <a:solidFill>
            <a:schemeClr val="bg1"/>
          </a:solidFill>
          <a:ln w="12700">
            <a:solidFill>
              <a:schemeClr val="accent6"/>
            </a:solidFill>
          </a:ln>
        </p:spPr>
        <p:txBody>
          <a:bodyPr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latin typeface="+mn-lt"/>
              </a:rPr>
              <a:t>Anne</a:t>
            </a:r>
          </a:p>
        </p:txBody>
      </p:sp>
      <p:grpSp>
        <p:nvGrpSpPr>
          <p:cNvPr id="13" name="Group 12"/>
          <p:cNvGrpSpPr>
            <a:grpSpLocks/>
          </p:cNvGrpSpPr>
          <p:nvPr/>
        </p:nvGrpSpPr>
        <p:grpSpPr bwMode="auto">
          <a:xfrm>
            <a:off x="776288" y="4902200"/>
            <a:ext cx="1357312" cy="1230313"/>
            <a:chOff x="796839" y="4902374"/>
            <a:chExt cx="1357475" cy="1230923"/>
          </a:xfrm>
        </p:grpSpPr>
        <p:pic>
          <p:nvPicPr>
            <p:cNvPr id="15370" name="Picture 10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96839" y="4902374"/>
              <a:ext cx="1357475" cy="123092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5371" name="TextBox 11"/>
            <p:cNvSpPr txBox="1">
              <a:spLocks noChangeArrowheads="1"/>
            </p:cNvSpPr>
            <p:nvPr/>
          </p:nvSpPr>
          <p:spPr bwMode="auto">
            <a:xfrm>
              <a:off x="1085201" y="5135371"/>
              <a:ext cx="680269" cy="64633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>
                  <a:solidFill>
                    <a:schemeClr val="tx1"/>
                  </a:solidFill>
                </a:rPr>
                <a:t>click</a:t>
              </a:r>
            </a:p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>
                  <a:solidFill>
                    <a:schemeClr val="tx1"/>
                  </a:solidFill>
                </a:rPr>
                <a:t>here</a:t>
              </a:r>
            </a:p>
          </p:txBody>
        </p:sp>
      </p:grpSp>
      <p:sp>
        <p:nvSpPr>
          <p:cNvPr id="15368" name="Rectangle 14"/>
          <p:cNvSpPr>
            <a:spLocks noChangeArrowheads="1"/>
          </p:cNvSpPr>
          <p:nvPr/>
        </p:nvSpPr>
        <p:spPr bwMode="auto">
          <a:xfrm>
            <a:off x="3878263" y="3167063"/>
            <a:ext cx="2162175" cy="215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400">
                <a:solidFill>
                  <a:schemeClr val="tx1"/>
                </a:solidFill>
                <a:latin typeface="Tuffy" panose="020B0603060100000000" pitchFamily="34" charset="0"/>
                <a:ea typeface="Tuffy" panose="020B0603060100000000" pitchFamily="34" charset="0"/>
                <a:cs typeface="Tuffy" panose="020B0603060100000000" pitchFamily="34" charset="0"/>
              </a:rPr>
              <a:t>Photo courtesy of By By Heather Cowper (@flickr.com) - granted under creative commons licence - attribution</a:t>
            </a:r>
          </a:p>
        </p:txBody>
      </p:sp>
      <p:pic>
        <p:nvPicPr>
          <p:cNvPr id="7" name="Picture 4" descr="https://upload.wikimedia.org/wikipedia/commons/thumb/9/95/AnneFrankSchoolPhoto.jpg/800px-AnneFrankSchoolPhoto.jpg">
            <a:extLst/>
          </p:cNvPr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6224588" y="1606550"/>
            <a:ext cx="2066925" cy="3327400"/>
          </a:xfrm>
          <a:prstGeom prst="rect">
            <a:avLst/>
          </a:prstGeom>
          <a:noFill/>
          <a:ln w="12700">
            <a:solidFill>
              <a:schemeClr val="accent6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8388487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 nodeType="clickPar">
                      <p:stCondLst>
                        <p:cond delay="0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Title 1"/>
          <p:cNvSpPr>
            <a:spLocks noGrp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pPr eaLnBrk="1" hangingPunct="1"/>
            <a:r>
              <a:rPr lang="en-GB" altLang="en-US">
                <a:latin typeface="Twinkl" pitchFamily="2" charset="0"/>
              </a:rPr>
              <a:t>Missing Things</a:t>
            </a:r>
          </a:p>
        </p:txBody>
      </p:sp>
      <p:sp>
        <p:nvSpPr>
          <p:cNvPr id="19459" name="Rectangle 2"/>
          <p:cNvSpPr>
            <a:spLocks noChangeArrowheads="1"/>
          </p:cNvSpPr>
          <p:nvPr/>
        </p:nvSpPr>
        <p:spPr bwMode="auto">
          <a:xfrm>
            <a:off x="746125" y="1473200"/>
            <a:ext cx="7664450" cy="646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The people in the Annexe missed everyday things. </a:t>
            </a:r>
          </a:p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Because they had to be so quiet, Anne wrote a lot in her diary.</a:t>
            </a:r>
          </a:p>
        </p:txBody>
      </p:sp>
      <p:sp>
        <p:nvSpPr>
          <p:cNvPr id="4" name="Rectangle 3"/>
          <p:cNvSpPr/>
          <p:nvPr/>
        </p:nvSpPr>
        <p:spPr>
          <a:xfrm>
            <a:off x="812800" y="2319338"/>
            <a:ext cx="4437063" cy="922337"/>
          </a:xfrm>
          <a:prstGeom prst="rect">
            <a:avLst/>
          </a:prstGeom>
          <a:solidFill>
            <a:srgbClr val="00B050"/>
          </a:solidFill>
          <a:ln w="12700">
            <a:noFill/>
          </a:ln>
        </p:spPr>
        <p:txBody>
          <a:bodyPr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latin typeface="Twinkl" pitchFamily="50" charset="0"/>
              </a:rPr>
              <a:t>Anne wrote, “I long to ride a bike, dance, whistle, look at the world, feel young and know that I’m free”.</a:t>
            </a:r>
          </a:p>
        </p:txBody>
      </p:sp>
      <p:sp>
        <p:nvSpPr>
          <p:cNvPr id="5" name="Rectangle 4"/>
          <p:cNvSpPr/>
          <p:nvPr/>
        </p:nvSpPr>
        <p:spPr>
          <a:xfrm>
            <a:off x="812800" y="3328988"/>
            <a:ext cx="4437063" cy="1476375"/>
          </a:xfrm>
          <a:prstGeom prst="rect">
            <a:avLst/>
          </a:prstGeom>
          <a:solidFill>
            <a:srgbClr val="00B050"/>
          </a:solidFill>
          <a:ln w="12700">
            <a:noFill/>
          </a:ln>
        </p:spPr>
        <p:txBody>
          <a:bodyPr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latin typeface="Twinkl" pitchFamily="50" charset="0"/>
              </a:rPr>
              <a:t>“Most of all I long to have a home of our own, to be able to move around freely and have someone help me with my homework again, at last. In other words, to go back to school!”</a:t>
            </a:r>
            <a:endParaRPr lang="en-GB" dirty="0">
              <a:latin typeface="+mn-lt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812800" y="4879975"/>
            <a:ext cx="4437063" cy="646113"/>
          </a:xfrm>
          <a:prstGeom prst="rect">
            <a:avLst/>
          </a:prstGeom>
          <a:solidFill>
            <a:srgbClr val="00B050"/>
          </a:solidFill>
          <a:ln w="12700">
            <a:noFill/>
          </a:ln>
        </p:spPr>
        <p:txBody>
          <a:bodyPr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latin typeface="Twinkl" pitchFamily="50" charset="0"/>
              </a:rPr>
              <a:t>The last time Anne wrote in her diary was on the 1</a:t>
            </a:r>
            <a:r>
              <a:rPr lang="en-GB" baseline="30000" dirty="0">
                <a:latin typeface="Twinkl" pitchFamily="50" charset="0"/>
              </a:rPr>
              <a:t>st</a:t>
            </a:r>
            <a:r>
              <a:rPr lang="en-GB" dirty="0">
                <a:latin typeface="Twinkl" pitchFamily="50" charset="0"/>
              </a:rPr>
              <a:t> August 1944.</a:t>
            </a: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2"/>
          <a:srcRect l="3490" r="12501" b="14879"/>
          <a:stretch/>
        </p:blipFill>
        <p:spPr>
          <a:xfrm>
            <a:off x="5364163" y="2344738"/>
            <a:ext cx="3167062" cy="3168650"/>
          </a:xfrm>
          <a:prstGeom prst="rect">
            <a:avLst/>
          </a:prstGeom>
          <a:ln w="12700">
            <a:solidFill>
              <a:schemeClr val="accent6"/>
            </a:solidFill>
          </a:ln>
        </p:spPr>
      </p:pic>
    </p:spTree>
    <p:extLst>
      <p:ext uri="{BB962C8B-B14F-4D97-AF65-F5344CB8AC3E}">
        <p14:creationId xmlns:p14="http://schemas.microsoft.com/office/powerpoint/2010/main" val="115164144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Title 1"/>
          <p:cNvSpPr>
            <a:spLocks noGrp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pPr eaLnBrk="1" hangingPunct="1"/>
            <a:r>
              <a:rPr lang="en-GB" altLang="en-US">
                <a:latin typeface="Twinkl" pitchFamily="2" charset="0"/>
              </a:rPr>
              <a:t>Anne’s Diary</a:t>
            </a:r>
          </a:p>
        </p:txBody>
      </p:sp>
      <p:sp>
        <p:nvSpPr>
          <p:cNvPr id="22531" name="Rectangle 2"/>
          <p:cNvSpPr>
            <a:spLocks noChangeArrowheads="1"/>
          </p:cNvSpPr>
          <p:nvPr/>
        </p:nvSpPr>
        <p:spPr bwMode="auto">
          <a:xfrm>
            <a:off x="889000" y="1473200"/>
            <a:ext cx="4103688" cy="23083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dirty="0" smtClean="0">
                <a:solidFill>
                  <a:schemeClr val="tx1"/>
                </a:solidFill>
              </a:rPr>
              <a:t>Anne’s </a:t>
            </a:r>
            <a:r>
              <a:rPr lang="en-GB" altLang="en-US" dirty="0">
                <a:solidFill>
                  <a:schemeClr val="tx1"/>
                </a:solidFill>
              </a:rPr>
              <a:t>diary </a:t>
            </a:r>
            <a:r>
              <a:rPr lang="en-GB" altLang="en-US" dirty="0" smtClean="0">
                <a:solidFill>
                  <a:schemeClr val="tx1"/>
                </a:solidFill>
              </a:rPr>
              <a:t>was found in </a:t>
            </a:r>
            <a:r>
              <a:rPr lang="en-GB" altLang="en-US" dirty="0">
                <a:solidFill>
                  <a:schemeClr val="tx1"/>
                </a:solidFill>
              </a:rPr>
              <a:t>the Annexe after they were arrested and </a:t>
            </a:r>
            <a:r>
              <a:rPr lang="en-GB" altLang="en-US" dirty="0" smtClean="0">
                <a:solidFill>
                  <a:schemeClr val="tx1"/>
                </a:solidFill>
              </a:rPr>
              <a:t>was kept </a:t>
            </a:r>
            <a:r>
              <a:rPr lang="en-GB" altLang="en-US" dirty="0">
                <a:solidFill>
                  <a:schemeClr val="tx1"/>
                </a:solidFill>
              </a:rPr>
              <a:t>safe throughout the war.</a:t>
            </a: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dirty="0" smtClean="0">
                <a:solidFill>
                  <a:schemeClr val="tx1"/>
                </a:solidFill>
              </a:rPr>
              <a:t>The diary was given to Anne’s father, the only surviving member of the family and </a:t>
            </a:r>
            <a:r>
              <a:rPr lang="en-GB" altLang="en-US" dirty="0">
                <a:solidFill>
                  <a:schemeClr val="tx1"/>
                </a:solidFill>
              </a:rPr>
              <a:t>he decided to publish the diary in honour of his youngest daughter</a:t>
            </a:r>
            <a:r>
              <a:rPr lang="en-GB" altLang="en-US" dirty="0" smtClean="0">
                <a:solidFill>
                  <a:schemeClr val="tx1"/>
                </a:solidFill>
              </a:rPr>
              <a:t>.</a:t>
            </a:r>
            <a:endParaRPr lang="en-GB" altLang="en-US" dirty="0">
              <a:solidFill>
                <a:schemeClr val="tx1"/>
              </a:solidFill>
            </a:endParaRPr>
          </a:p>
        </p:txBody>
      </p:sp>
      <p:pic>
        <p:nvPicPr>
          <p:cNvPr id="4" name="Picture 2" descr="https://upload.wikimedia.org/wikipedia/commons/thumb/8/8d/Otto_Frank_%281968%29.jpg/800px-Otto_Frank_%281968%29.jpg">
            <a:extLst/>
          </p:cNvPr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202238" y="1574800"/>
            <a:ext cx="3187700" cy="4251325"/>
          </a:xfrm>
          <a:prstGeom prst="rect">
            <a:avLst/>
          </a:prstGeom>
          <a:noFill/>
          <a:ln w="12700">
            <a:solidFill>
              <a:schemeClr val="accent6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2533" name="Rectangle 4"/>
          <p:cNvSpPr>
            <a:spLocks noChangeArrowheads="1"/>
          </p:cNvSpPr>
          <p:nvPr/>
        </p:nvSpPr>
        <p:spPr bwMode="auto">
          <a:xfrm>
            <a:off x="5202238" y="5838825"/>
            <a:ext cx="3187700" cy="153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400">
                <a:solidFill>
                  <a:schemeClr val="tx1"/>
                </a:solidFill>
                <a:latin typeface="Tuffy" panose="020B0603060100000000" pitchFamily="34" charset="0"/>
                <a:ea typeface="Tuffy" panose="020B0603060100000000" pitchFamily="34" charset="0"/>
                <a:cs typeface="Tuffy" panose="020B0603060100000000" pitchFamily="34" charset="0"/>
              </a:rPr>
              <a:t>Photo courtesy of By Eric Koch / Anefo (@flickr.com) - granted under creative commons licence - attribution</a:t>
            </a:r>
          </a:p>
        </p:txBody>
      </p:sp>
    </p:spTree>
    <p:extLst>
      <p:ext uri="{BB962C8B-B14F-4D97-AF65-F5344CB8AC3E}">
        <p14:creationId xmlns:p14="http://schemas.microsoft.com/office/powerpoint/2010/main" val="4399686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Title 1"/>
          <p:cNvSpPr>
            <a:spLocks noGrp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pPr eaLnBrk="1" hangingPunct="1"/>
            <a:r>
              <a:rPr lang="en-GB" altLang="en-US">
                <a:latin typeface="Twinkl" pitchFamily="2" charset="0"/>
              </a:rPr>
              <a:t>Anne’s Legacy</a:t>
            </a:r>
          </a:p>
        </p:txBody>
      </p:sp>
      <p:sp>
        <p:nvSpPr>
          <p:cNvPr id="23555" name="Rectangle 3"/>
          <p:cNvSpPr>
            <a:spLocks noChangeArrowheads="1"/>
          </p:cNvSpPr>
          <p:nvPr/>
        </p:nvSpPr>
        <p:spPr bwMode="auto">
          <a:xfrm>
            <a:off x="865188" y="1384300"/>
            <a:ext cx="3984625" cy="397031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dirty="0">
                <a:solidFill>
                  <a:schemeClr val="tx1"/>
                </a:solidFill>
              </a:rPr>
              <a:t>Anne’s book has been translated into 70 languages and has been read by millions of people.</a:t>
            </a: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GB" altLang="en-US" dirty="0" smtClean="0">
              <a:solidFill>
                <a:schemeClr val="tx1"/>
              </a:solidFill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dirty="0" smtClean="0">
                <a:solidFill>
                  <a:schemeClr val="tx1"/>
                </a:solidFill>
              </a:rPr>
              <a:t>Anne </a:t>
            </a:r>
            <a:r>
              <a:rPr lang="en-GB" altLang="en-US" dirty="0">
                <a:solidFill>
                  <a:schemeClr val="tx1"/>
                </a:solidFill>
              </a:rPr>
              <a:t>dreamed of becoming a famous writer, and now she is one, although she died without ever knowing it</a:t>
            </a:r>
            <a:r>
              <a:rPr lang="en-GB" altLang="en-US" dirty="0" smtClean="0">
                <a:solidFill>
                  <a:schemeClr val="tx1"/>
                </a:solidFill>
              </a:rPr>
              <a:t>.</a:t>
            </a: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GB" altLang="en-US" dirty="0">
              <a:solidFill>
                <a:schemeClr val="tx1"/>
              </a:solidFill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dirty="0">
                <a:solidFill>
                  <a:schemeClr val="tx1"/>
                </a:solidFill>
              </a:rPr>
              <a:t>Her words have empowered young people and given them strength to stand up to all forms of prejudice, racism and discrimination.  She is an inspiration to us all.</a:t>
            </a:r>
          </a:p>
        </p:txBody>
      </p:sp>
      <p:sp>
        <p:nvSpPr>
          <p:cNvPr id="5" name="Rectangle 4"/>
          <p:cNvSpPr/>
          <p:nvPr/>
        </p:nvSpPr>
        <p:spPr>
          <a:xfrm>
            <a:off x="865188" y="5877272"/>
            <a:ext cx="7132637" cy="369888"/>
          </a:xfrm>
          <a:prstGeom prst="rect">
            <a:avLst/>
          </a:prstGeom>
          <a:ln w="12700">
            <a:solidFill>
              <a:schemeClr val="accent6"/>
            </a:solidFill>
          </a:ln>
        </p:spPr>
        <p:txBody>
          <a:bodyPr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latin typeface="+mn-lt"/>
              </a:rPr>
              <a:t>How can you use your words to do good in the world today?</a:t>
            </a:r>
          </a:p>
        </p:txBody>
      </p:sp>
      <p:pic>
        <p:nvPicPr>
          <p:cNvPr id="6" name="Picture 5">
            <a:extLst/>
          </p:cNvPr>
          <p:cNvPicPr>
            <a:picLocks noChangeAspect="1"/>
          </p:cNvPicPr>
          <p:nvPr/>
        </p:nvPicPr>
        <p:blipFill rotWithShape="1">
          <a:blip r:embed="rId2"/>
          <a:srcRect l="5341" r="5062"/>
          <a:stretch/>
        </p:blipFill>
        <p:spPr>
          <a:xfrm>
            <a:off x="5257800" y="1473200"/>
            <a:ext cx="2740025" cy="3890963"/>
          </a:xfrm>
          <a:prstGeom prst="rect">
            <a:avLst/>
          </a:prstGeom>
          <a:ln w="12700">
            <a:solidFill>
              <a:schemeClr val="accent6"/>
            </a:solidFill>
          </a:ln>
        </p:spPr>
      </p:pic>
    </p:spTree>
    <p:extLst>
      <p:ext uri="{BB962C8B-B14F-4D97-AF65-F5344CB8AC3E}">
        <p14:creationId xmlns:p14="http://schemas.microsoft.com/office/powerpoint/2010/main" val="140680390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Picture 15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40000" contrast="4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777919" y="1275071"/>
            <a:ext cx="2857977" cy="2066344"/>
          </a:xfrm>
          <a:prstGeom prst="rect">
            <a:avLst/>
          </a:prstGeom>
          <a:effectLst>
            <a:outerShdw blurRad="50800" dist="50800" dir="5400000" algn="ctr" rotWithShape="0">
              <a:srgbClr val="000000">
                <a:alpha val="87000"/>
              </a:srgbClr>
            </a:outerShdw>
          </a:effectLst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40000" contrast="4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3635896" y="2723321"/>
            <a:ext cx="2164997" cy="2066344"/>
          </a:xfrm>
          <a:prstGeom prst="rect">
            <a:avLst/>
          </a:prstGeom>
          <a:effectLst>
            <a:outerShdw blurRad="50800" dist="50800" dir="5400000" algn="ctr" rotWithShape="0">
              <a:srgbClr val="000000">
                <a:alpha val="87000"/>
              </a:srgbClr>
            </a:outerShdw>
          </a:effectLst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40000" contrast="4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6000115" y="1452385"/>
            <a:ext cx="2250863" cy="2066344"/>
          </a:xfrm>
          <a:prstGeom prst="rect">
            <a:avLst/>
          </a:prstGeom>
          <a:effectLst>
            <a:outerShdw blurRad="50800" dist="50800" dir="5400000" algn="ctr" rotWithShape="0">
              <a:srgbClr val="000000">
                <a:alpha val="87000"/>
              </a:srgbClr>
            </a:outerShdw>
          </a:effectLst>
        </p:spPr>
      </p:pic>
      <p:sp>
        <p:nvSpPr>
          <p:cNvPr id="24578" name="Title 1"/>
          <p:cNvSpPr>
            <a:spLocks noGrp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pPr eaLnBrk="1" hangingPunct="1"/>
            <a:r>
              <a:rPr lang="en-GB" altLang="en-US">
                <a:latin typeface="Twinkl" pitchFamily="2" charset="0"/>
              </a:rPr>
              <a:t>The Power of Words</a:t>
            </a:r>
          </a:p>
        </p:txBody>
      </p:sp>
      <p:sp>
        <p:nvSpPr>
          <p:cNvPr id="24588" name="Rectangle 3"/>
          <p:cNvSpPr>
            <a:spLocks noChangeArrowheads="1"/>
          </p:cNvSpPr>
          <p:nvPr/>
        </p:nvSpPr>
        <p:spPr bwMode="auto">
          <a:xfrm>
            <a:off x="667252" y="1708126"/>
            <a:ext cx="2911966" cy="120023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dirty="0">
                <a:solidFill>
                  <a:srgbClr val="FF0000"/>
                </a:solidFill>
              </a:rPr>
              <a:t>How wonderful it is that nobody need wait a single moment before starting to improve the world.</a:t>
            </a:r>
          </a:p>
        </p:txBody>
      </p:sp>
      <p:sp>
        <p:nvSpPr>
          <p:cNvPr id="24586" name="Rectangle 5"/>
          <p:cNvSpPr>
            <a:spLocks noChangeArrowheads="1"/>
          </p:cNvSpPr>
          <p:nvPr/>
        </p:nvSpPr>
        <p:spPr bwMode="auto">
          <a:xfrm>
            <a:off x="5943437" y="1898951"/>
            <a:ext cx="2351431" cy="120010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dirty="0">
                <a:solidFill>
                  <a:srgbClr val="FF0000"/>
                </a:solidFill>
              </a:rPr>
              <a:t>I don’t think of all the misery but of the beauty that still remains.</a:t>
            </a:r>
          </a:p>
        </p:txBody>
      </p:sp>
      <p:sp>
        <p:nvSpPr>
          <p:cNvPr id="24584" name="Rectangle 8"/>
          <p:cNvSpPr>
            <a:spLocks noChangeArrowheads="1"/>
          </p:cNvSpPr>
          <p:nvPr/>
        </p:nvSpPr>
        <p:spPr bwMode="auto">
          <a:xfrm>
            <a:off x="3522539" y="3333978"/>
            <a:ext cx="2420898" cy="119994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dirty="0">
                <a:solidFill>
                  <a:srgbClr val="FF0000"/>
                </a:solidFill>
              </a:rPr>
              <a:t>What is done cannot be undone, but one can prevent it happening again.</a:t>
            </a:r>
          </a:p>
        </p:txBody>
      </p:sp>
      <p:sp>
        <p:nvSpPr>
          <p:cNvPr id="12" name="Rectangle 11"/>
          <p:cNvSpPr>
            <a:spLocks noChangeArrowheads="1"/>
          </p:cNvSpPr>
          <p:nvPr/>
        </p:nvSpPr>
        <p:spPr bwMode="auto">
          <a:xfrm>
            <a:off x="588962" y="4959541"/>
            <a:ext cx="7956550" cy="1476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dirty="0">
                <a:solidFill>
                  <a:schemeClr val="tx1"/>
                </a:solidFill>
              </a:rPr>
              <a:t>We can all play our part in preventing this </a:t>
            </a:r>
            <a:r>
              <a:rPr lang="en-GB" altLang="en-US" dirty="0" smtClean="0">
                <a:solidFill>
                  <a:schemeClr val="tx1"/>
                </a:solidFill>
              </a:rPr>
              <a:t>happening </a:t>
            </a:r>
            <a:r>
              <a:rPr lang="en-GB" altLang="en-US" dirty="0">
                <a:solidFill>
                  <a:schemeClr val="tx1"/>
                </a:solidFill>
              </a:rPr>
              <a:t>again. We can be kind towards everyone, even if they are not our special friend; we can try to understand how other people might be feeling; we can stand up for people; we can share these stories and ideas with other people through </a:t>
            </a:r>
            <a:r>
              <a:rPr lang="en-GB" altLang="en-US" dirty="0" smtClean="0">
                <a:solidFill>
                  <a:schemeClr val="tx1"/>
                </a:solidFill>
              </a:rPr>
              <a:t>talking</a:t>
            </a:r>
            <a:r>
              <a:rPr lang="en-GB" altLang="en-US" dirty="0">
                <a:solidFill>
                  <a:schemeClr val="tx1"/>
                </a:solidFill>
              </a:rPr>
              <a:t> </a:t>
            </a:r>
            <a:r>
              <a:rPr lang="en-GB" altLang="en-US" dirty="0" smtClean="0">
                <a:solidFill>
                  <a:schemeClr val="tx1"/>
                </a:solidFill>
              </a:rPr>
              <a:t>and writing.</a:t>
            </a:r>
            <a:endParaRPr lang="en-GB" altLang="en-US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5761881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611560" y="980728"/>
            <a:ext cx="4572000" cy="369332"/>
          </a:xfrm>
          <a:prstGeom prst="rect">
            <a:avLst/>
          </a:prstGeom>
        </p:spPr>
        <p:txBody>
          <a:bodyPr>
            <a:spAutoFit/>
          </a:bodyPr>
          <a:lstStyle/>
          <a:p>
            <a:endParaRPr lang="en-GB" dirty="0">
              <a:solidFill>
                <a:srgbClr val="000000"/>
              </a:solidFill>
              <a:effectLst/>
              <a:latin typeface="Calibri" panose="020F0502020204030204" pitchFamily="34" charset="0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580112" y="476389"/>
            <a:ext cx="3090940" cy="5809992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323528" y="332656"/>
            <a:ext cx="5040560" cy="646330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dirty="0"/>
              <a:t>Dear God </a:t>
            </a:r>
          </a:p>
          <a:p>
            <a:endParaRPr lang="en-GB" dirty="0"/>
          </a:p>
          <a:p>
            <a:r>
              <a:rPr lang="en-GB" dirty="0"/>
              <a:t>We thank you that we live in a safe country where we can be ourselves without being hurt by others. </a:t>
            </a:r>
          </a:p>
          <a:p>
            <a:endParaRPr lang="en-GB" dirty="0"/>
          </a:p>
          <a:p>
            <a:r>
              <a:rPr lang="en-GB" dirty="0"/>
              <a:t>Today we especially remember people who suffered in the Holocaust, or have been hurt by others just because they are hated for being themselves. </a:t>
            </a:r>
          </a:p>
          <a:p>
            <a:endParaRPr lang="en-GB" dirty="0"/>
          </a:p>
          <a:p>
            <a:r>
              <a:rPr lang="en-GB" dirty="0"/>
              <a:t>We pray that they may feel brave because you love and care for them. </a:t>
            </a:r>
          </a:p>
          <a:p>
            <a:endParaRPr lang="en-GB" dirty="0"/>
          </a:p>
          <a:p>
            <a:r>
              <a:rPr lang="en-GB" dirty="0"/>
              <a:t>Please give us the courage to stand together when we know things are wrong. </a:t>
            </a:r>
          </a:p>
          <a:p>
            <a:endParaRPr lang="en-GB" dirty="0"/>
          </a:p>
          <a:p>
            <a:r>
              <a:rPr lang="en-GB" dirty="0"/>
              <a:t>We pray that people who are filled with hatred, especially against Jewish people, may have a change of heart and show kindness in the world instead. </a:t>
            </a:r>
          </a:p>
          <a:p>
            <a:endParaRPr lang="en-GB" dirty="0"/>
          </a:p>
          <a:p>
            <a:r>
              <a:rPr lang="en-GB" dirty="0"/>
              <a:t>We ask all this in Jesus’ name. </a:t>
            </a:r>
          </a:p>
          <a:p>
            <a:endParaRPr lang="en-GB" dirty="0"/>
          </a:p>
          <a:p>
            <a:r>
              <a:rPr lang="en-GB" dirty="0"/>
              <a:t>Amen  </a:t>
            </a:r>
            <a:r>
              <a:rPr lang="en-GB" dirty="0">
                <a:hlinkClick r:id="rId3"/>
              </a:rPr>
              <a:t>https://www.youtube.com/watch?v=rCtPhSZS3CE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8992736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755576" y="332656"/>
            <a:ext cx="5904656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dirty="0" smtClean="0"/>
              <a:t>Hymn:</a:t>
            </a:r>
          </a:p>
          <a:p>
            <a:r>
              <a:rPr lang="en-GB" sz="4000" dirty="0" smtClean="0"/>
              <a:t>Everywhere around me</a:t>
            </a:r>
            <a:endParaRPr lang="en-GB" sz="4000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339752" y="1916832"/>
            <a:ext cx="4464497" cy="446449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895093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2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Ion">
  <a:themeElements>
    <a:clrScheme name="Ion">
      <a:dk1>
        <a:sysClr val="windowText" lastClr="000000"/>
      </a:dk1>
      <a:lt1>
        <a:sysClr val="window" lastClr="FFFFFF"/>
      </a:lt1>
      <a:dk2>
        <a:srgbClr val="1E5155"/>
      </a:dk2>
      <a:lt2>
        <a:srgbClr val="EBEBEB"/>
      </a:lt2>
      <a:accent1>
        <a:srgbClr val="B01513"/>
      </a:accent1>
      <a:accent2>
        <a:srgbClr val="EA6312"/>
      </a:accent2>
      <a:accent3>
        <a:srgbClr val="E6B729"/>
      </a:accent3>
      <a:accent4>
        <a:srgbClr val="6AAC90"/>
      </a:accent4>
      <a:accent5>
        <a:srgbClr val="54849A"/>
      </a:accent5>
      <a:accent6>
        <a:srgbClr val="9E5E9B"/>
      </a:accent6>
      <a:hlink>
        <a:srgbClr val="58C1BA"/>
      </a:hlink>
      <a:folHlink>
        <a:srgbClr val="9DFFCB"/>
      </a:folHlink>
    </a:clrScheme>
    <a:fontScheme name="Ion">
      <a:majorFont>
        <a:latin typeface="Century Gothic" panose="020B050202020202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Ion">
      <a:fillStyleLst>
        <a:solidFill>
          <a:schemeClr val="phClr"/>
        </a:solidFill>
        <a:gradFill rotWithShape="1">
          <a:gsLst>
            <a:gs pos="0">
              <a:schemeClr val="phClr">
                <a:tint val="64000"/>
                <a:lumMod val="118000"/>
              </a:schemeClr>
            </a:gs>
            <a:gs pos="100000">
              <a:schemeClr val="phClr">
                <a:tint val="92000"/>
                <a:alpha val="100000"/>
                <a:lumMod val="11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lumMod val="114000"/>
              </a:schemeClr>
            </a:gs>
            <a:gs pos="100000">
              <a:schemeClr val="phClr">
                <a:shade val="90000"/>
                <a:lumMod val="8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7000"/>
                <a:hueMod val="88000"/>
                <a:satMod val="130000"/>
                <a:lumMod val="124000"/>
              </a:schemeClr>
            </a:gs>
            <a:gs pos="100000">
              <a:schemeClr val="phClr">
                <a:tint val="96000"/>
                <a:shade val="88000"/>
                <a:hueMod val="108000"/>
                <a:satMod val="164000"/>
                <a:lumMod val="76000"/>
              </a:schemeClr>
            </a:gs>
          </a:gsLst>
          <a:path path="circle">
            <a:fillToRect l="45000" t="65000" r="125000" b="10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shade val="69000"/>
                <a:hueMod val="108000"/>
                <a:satMod val="164000"/>
                <a:lumMod val="74000"/>
              </a:schemeClr>
              <a:schemeClr val="phClr">
                <a:tint val="96000"/>
                <a:hueMod val="88000"/>
                <a:satMod val="140000"/>
                <a:lumMod val="132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Ion" id="{B8441ADB-2E43-4AF7-B97A-BD870242C6A8}" vid="{292E63A9-BB86-4E3D-B92A-7223C6510D2E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1488</TotalTime>
  <Words>902</Words>
  <Application>Microsoft Office PowerPoint</Application>
  <PresentationFormat>On-screen Show (4:3)</PresentationFormat>
  <Paragraphs>70</Paragraphs>
  <Slides>12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9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12</vt:i4>
      </vt:variant>
    </vt:vector>
  </HeadingPairs>
  <TitlesOfParts>
    <vt:vector size="23" baseType="lpstr">
      <vt:lpstr>Arial</vt:lpstr>
      <vt:lpstr>Calibri</vt:lpstr>
      <vt:lpstr>Century Gothic</vt:lpstr>
      <vt:lpstr>Sassoon Infant Rg</vt:lpstr>
      <vt:lpstr>Times New Roman</vt:lpstr>
      <vt:lpstr>Tuffy</vt:lpstr>
      <vt:lpstr>Twinkl</vt:lpstr>
      <vt:lpstr>Twinkl SemiBold</vt:lpstr>
      <vt:lpstr>Wingdings 3</vt:lpstr>
      <vt:lpstr>Office Theme</vt:lpstr>
      <vt:lpstr>Ion</vt:lpstr>
      <vt:lpstr>PowerPoint Presentation</vt:lpstr>
      <vt:lpstr>What Is Holocaust Memorial Day?</vt:lpstr>
      <vt:lpstr>PowerPoint Presentation</vt:lpstr>
      <vt:lpstr>What Is Prejudice?</vt:lpstr>
      <vt:lpstr>The Frank Family</vt:lpstr>
      <vt:lpstr>Kitty</vt:lpstr>
      <vt:lpstr>Missing Things</vt:lpstr>
      <vt:lpstr>Anne’s Diary</vt:lpstr>
      <vt:lpstr>Anne’s Legacy</vt:lpstr>
      <vt:lpstr>The Power of Words</vt:lpstr>
      <vt:lpstr>PowerPoint Presentation</vt:lpstr>
      <vt:lpstr>PowerPoint Presentation</vt:lpstr>
    </vt:vector>
  </TitlesOfParts>
  <Company>St Marys Junior School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Caroline Welch</dc:creator>
  <cp:lastModifiedBy>agibbs</cp:lastModifiedBy>
  <cp:revision>50</cp:revision>
  <cp:lastPrinted>2023-01-05T15:27:50Z</cp:lastPrinted>
  <dcterms:created xsi:type="dcterms:W3CDTF">2015-01-22T16:14:11Z</dcterms:created>
  <dcterms:modified xsi:type="dcterms:W3CDTF">2024-01-22T09:37:02Z</dcterms:modified>
</cp:coreProperties>
</file>