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356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025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5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24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2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340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057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028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47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297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368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F22BF-C5DA-4B71-A91D-78C66CC33AE2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5F91B-E4B1-4190-80D8-5CE5251B26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212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7891" y="1122363"/>
            <a:ext cx="9144000" cy="23876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>What people do we need in our world today?</a:t>
            </a:r>
            <a:br>
              <a:rPr lang="en-GB" dirty="0" smtClean="0"/>
            </a:br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4" name="AutoShape 2" descr="Image result for world "/>
          <p:cNvSpPr>
            <a:spLocks noChangeAspect="1" noChangeArrowheads="1"/>
          </p:cNvSpPr>
          <p:nvPr/>
        </p:nvSpPr>
        <p:spPr bwMode="auto">
          <a:xfrm>
            <a:off x="63500" y="-776288"/>
            <a:ext cx="2466975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4400" y="3689472"/>
            <a:ext cx="5191126" cy="2907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96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2945" y="849746"/>
            <a:ext cx="10012219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What emergency services do you know?</a:t>
            </a:r>
          </a:p>
          <a:p>
            <a:pPr algn="ctr"/>
            <a:endParaRPr lang="en-GB" sz="4800" dirty="0"/>
          </a:p>
          <a:p>
            <a:pPr algn="ctr"/>
            <a:endParaRPr lang="en-GB" sz="4800" dirty="0" smtClean="0"/>
          </a:p>
          <a:p>
            <a:pPr algn="ctr"/>
            <a:endParaRPr lang="en-GB" sz="4800" dirty="0"/>
          </a:p>
          <a:p>
            <a:pPr algn="ctr"/>
            <a:r>
              <a:rPr lang="en-GB" sz="4800" dirty="0" smtClean="0"/>
              <a:t>Emergency or not an emergency?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667307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760" y="397164"/>
            <a:ext cx="8941858" cy="6024996"/>
          </a:xfrm>
        </p:spPr>
      </p:pic>
    </p:spTree>
    <p:extLst>
      <p:ext uri="{BB962C8B-B14F-4D97-AF65-F5344CB8AC3E}">
        <p14:creationId xmlns:p14="http://schemas.microsoft.com/office/powerpoint/2010/main" val="2439952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836" y="241818"/>
            <a:ext cx="9107055" cy="6477696"/>
          </a:xfrm>
        </p:spPr>
      </p:pic>
    </p:spTree>
    <p:extLst>
      <p:ext uri="{BB962C8B-B14F-4D97-AF65-F5344CB8AC3E}">
        <p14:creationId xmlns:p14="http://schemas.microsoft.com/office/powerpoint/2010/main" val="1508640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012" y="184727"/>
            <a:ext cx="9368897" cy="6378379"/>
          </a:xfrm>
        </p:spPr>
      </p:pic>
    </p:spTree>
    <p:extLst>
      <p:ext uri="{BB962C8B-B14F-4D97-AF65-F5344CB8AC3E}">
        <p14:creationId xmlns:p14="http://schemas.microsoft.com/office/powerpoint/2010/main" val="1905947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46" y="186865"/>
            <a:ext cx="9328727" cy="6494148"/>
          </a:xfrm>
        </p:spPr>
      </p:pic>
    </p:spTree>
    <p:extLst>
      <p:ext uri="{BB962C8B-B14F-4D97-AF65-F5344CB8AC3E}">
        <p14:creationId xmlns:p14="http://schemas.microsoft.com/office/powerpoint/2010/main" val="1627366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018" y="1770207"/>
            <a:ext cx="10515600" cy="435133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/>
              <a:t>"A personal emergency is when an event causes some kind of risk to someone's health or welfare and which cannot be dealt with using normal available resources."</a:t>
            </a:r>
          </a:p>
        </p:txBody>
      </p:sp>
    </p:spTree>
    <p:extLst>
      <p:ext uri="{BB962C8B-B14F-4D97-AF65-F5344CB8AC3E}">
        <p14:creationId xmlns:p14="http://schemas.microsoft.com/office/powerpoint/2010/main" val="1165077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“it will end in tears”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Who has heard this phrase before?</a:t>
            </a:r>
          </a:p>
          <a:p>
            <a:pPr marL="0" indent="0" algn="ctr">
              <a:buNone/>
            </a:pPr>
            <a:r>
              <a:rPr lang="en-GB" sz="3600" dirty="0" smtClean="0"/>
              <a:t>What does this mean?</a:t>
            </a:r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 smtClean="0"/>
              <a:t>When can fun turn into something more serious?</a:t>
            </a:r>
            <a:endParaRPr lang="en-GB" sz="3600" dirty="0"/>
          </a:p>
        </p:txBody>
      </p:sp>
      <p:sp>
        <p:nvSpPr>
          <p:cNvPr id="4" name="Rectangle 3"/>
          <p:cNvSpPr/>
          <p:nvPr/>
        </p:nvSpPr>
        <p:spPr>
          <a:xfrm>
            <a:off x="1274618" y="4535055"/>
            <a:ext cx="9652000" cy="3509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08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makes a situation serious or an emergency?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What are the common ideas, themes and characteristics?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995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890" y="400944"/>
            <a:ext cx="8719127" cy="6080643"/>
          </a:xfrm>
        </p:spPr>
      </p:pic>
    </p:spTree>
    <p:extLst>
      <p:ext uri="{BB962C8B-B14F-4D97-AF65-F5344CB8AC3E}">
        <p14:creationId xmlns:p14="http://schemas.microsoft.com/office/powerpoint/2010/main" val="642408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99</Words>
  <Application>Microsoft Office PowerPoint</Application>
  <PresentationFormat>Widescreen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What people do we need in our world today? Why?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“it will end in tears” </vt:lpstr>
      <vt:lpstr>What makes a situation serious or an emergency?</vt:lpstr>
      <vt:lpstr>PowerPoint Presentation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people do we need in our world today? Why?</dc:title>
  <dc:creator>neckett</dc:creator>
  <cp:lastModifiedBy>neckett</cp:lastModifiedBy>
  <cp:revision>3</cp:revision>
  <dcterms:created xsi:type="dcterms:W3CDTF">2020-06-01T10:24:24Z</dcterms:created>
  <dcterms:modified xsi:type="dcterms:W3CDTF">2020-06-01T10:36:09Z</dcterms:modified>
</cp:coreProperties>
</file>