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258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157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274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094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77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1209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437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957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371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038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51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9CCDF1-C7CB-41E9-8961-0B13C82BB548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E853BA-916A-4D14-ACBA-EF23F7C442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4885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5604" y="80609"/>
            <a:ext cx="9330796" cy="6858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4425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99" y="0"/>
            <a:ext cx="10270067" cy="675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816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7024" y="0"/>
            <a:ext cx="7936532" cy="7371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4933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did you find out?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conclusions can you make? 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Write a short paragraph </a:t>
            </a:r>
            <a:r>
              <a:rPr lang="en-GB" smtClean="0"/>
              <a:t>explaining this.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00341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</Words>
  <Application>Microsoft Office PowerPoint</Application>
  <PresentationFormat>Widescreen</PresentationFormat>
  <Paragraphs>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What did you find out?</vt:lpstr>
    </vt:vector>
  </TitlesOfParts>
  <Company>St Mary's Junior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agibbs</dc:creator>
  <cp:lastModifiedBy>agibbs</cp:lastModifiedBy>
  <cp:revision>1</cp:revision>
  <dcterms:created xsi:type="dcterms:W3CDTF">2020-06-02T11:05:44Z</dcterms:created>
  <dcterms:modified xsi:type="dcterms:W3CDTF">2020-06-02T11:06:31Z</dcterms:modified>
</cp:coreProperties>
</file>