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0" r:id="rId3"/>
    <p:sldId id="261" r:id="rId4"/>
    <p:sldId id="259" r:id="rId5"/>
    <p:sldId id="256" r:id="rId6"/>
    <p:sldId id="258" r:id="rId7"/>
    <p:sldId id="264" r:id="rId8"/>
    <p:sldId id="265" r:id="rId9"/>
    <p:sldId id="266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929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685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37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549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170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657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402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322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663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069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529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AFDB8-0578-44F3-AC56-1B2F66B5ADE6}" type="datetimeFigureOut">
              <a:rPr lang="en-GB" smtClean="0"/>
              <a:t>07/11/2016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7F1E5-B4D8-4D35-8E82-0EF58ED92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320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5123" name="Picture 11" descr="http://r54.cooltext.com/rendered/cooltext116860173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5905500" cy="195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Content Placeholder 6" descr="Queen laying wreath at Cenotaph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25" y="2303463"/>
            <a:ext cx="6481763" cy="3070225"/>
          </a:xfrm>
        </p:spPr>
      </p:pic>
      <p:pic>
        <p:nvPicPr>
          <p:cNvPr id="5125" name="Picture 7" descr="A group of smiling soldiers walk to the fro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303463"/>
            <a:ext cx="4030663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1"/>
          <p:cNvSpPr>
            <a:spLocks noChangeArrowheads="1"/>
          </p:cNvSpPr>
          <p:nvPr/>
        </p:nvSpPr>
        <p:spPr bwMode="auto">
          <a:xfrm>
            <a:off x="500063" y="5786438"/>
            <a:ext cx="79930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GB" altLang="en-US" sz="2000">
                <a:solidFill>
                  <a:srgbClr val="008000"/>
                </a:solidFill>
                <a:latin typeface="XCCW Joined 4a"/>
                <a:cs typeface="Times New Roman" pitchFamily="18" charset="0"/>
              </a:rPr>
              <a:t>Article 38 – Every child has the right to be protected and cared for in countries affected by war</a:t>
            </a:r>
          </a:p>
        </p:txBody>
      </p:sp>
      <p:pic>
        <p:nvPicPr>
          <p:cNvPr id="5127" name="Picture 7" descr="https://encrypted-tbn0.gstatic.com/images?q=tbn:ANd9GcTzRwJQxLwD70pT7zb07A9EWx4YxzEoNFsShteP-Jx9OwLWS6upS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8264">
            <a:off x="6862763" y="3781425"/>
            <a:ext cx="209232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9165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2366" y="476672"/>
            <a:ext cx="59379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Why should we remember?</a:t>
            </a:r>
            <a:endParaRPr lang="en-GB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67775"/>
            <a:ext cx="3528392" cy="26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340" y="1340768"/>
            <a:ext cx="3844713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569481"/>
            <a:ext cx="3901975" cy="259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9418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587" y="1124744"/>
            <a:ext cx="6384494" cy="436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7249" y="260648"/>
            <a:ext cx="54225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Why the 11</a:t>
            </a:r>
            <a:r>
              <a:rPr lang="en-GB" sz="4000" baseline="30000" dirty="0" smtClean="0"/>
              <a:t>th</a:t>
            </a:r>
            <a:r>
              <a:rPr lang="en-GB" sz="4000" dirty="0" smtClean="0"/>
              <a:t> November?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960555" y="5614872"/>
            <a:ext cx="31375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Why poppies?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63936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33265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141 DAYS</a:t>
            </a:r>
          </a:p>
          <a:p>
            <a:r>
              <a:rPr lang="en-GB" sz="2400" dirty="0"/>
              <a:t>The Battle of the</a:t>
            </a:r>
          </a:p>
          <a:p>
            <a:r>
              <a:rPr lang="en-GB" sz="2400" dirty="0"/>
              <a:t>Somme lasted from 01</a:t>
            </a:r>
          </a:p>
          <a:p>
            <a:r>
              <a:rPr lang="en-GB" sz="2400" dirty="0"/>
              <a:t>July – 18 November 1916.</a:t>
            </a:r>
          </a:p>
        </p:txBody>
      </p:sp>
      <p:sp>
        <p:nvSpPr>
          <p:cNvPr id="3" name="Rectangle 2"/>
          <p:cNvSpPr/>
          <p:nvPr/>
        </p:nvSpPr>
        <p:spPr>
          <a:xfrm>
            <a:off x="2781431" y="24928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19,240</a:t>
            </a:r>
          </a:p>
          <a:p>
            <a:r>
              <a:rPr lang="en-GB" sz="2400" dirty="0"/>
              <a:t>British </a:t>
            </a:r>
            <a:r>
              <a:rPr lang="en-GB" sz="2400" dirty="0" smtClean="0"/>
              <a:t>soldiers had </a:t>
            </a:r>
            <a:r>
              <a:rPr lang="en-GB" sz="2400" dirty="0"/>
              <a:t>been killed</a:t>
            </a:r>
          </a:p>
          <a:p>
            <a:r>
              <a:rPr lang="en-GB" sz="2400" dirty="0"/>
              <a:t>by the </a:t>
            </a:r>
            <a:r>
              <a:rPr lang="en-GB" sz="2400" dirty="0" smtClean="0"/>
              <a:t>end of the first day </a:t>
            </a:r>
            <a:endParaRPr lang="en-GB" sz="2400" dirty="0"/>
          </a:p>
        </p:txBody>
      </p:sp>
      <p:sp>
        <p:nvSpPr>
          <p:cNvPr id="4" name="Rectangle 3"/>
          <p:cNvSpPr/>
          <p:nvPr/>
        </p:nvSpPr>
        <p:spPr>
          <a:xfrm>
            <a:off x="4355976" y="427195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u="sng" dirty="0" smtClean="0"/>
              <a:t>TOTAL CASUALITIES </a:t>
            </a:r>
          </a:p>
          <a:p>
            <a:endParaRPr lang="en-GB" sz="2400" dirty="0" smtClean="0"/>
          </a:p>
          <a:p>
            <a:r>
              <a:rPr lang="en-GB" sz="2400" dirty="0" smtClean="0"/>
              <a:t>20 </a:t>
            </a:r>
            <a:r>
              <a:rPr lang="en-GB" sz="2400" dirty="0"/>
              <a:t>4, 25 </a:t>
            </a:r>
            <a:r>
              <a:rPr lang="en-GB" sz="2400" dirty="0" smtClean="0"/>
              <a:t>3  FRENCH </a:t>
            </a:r>
            <a:r>
              <a:rPr lang="en-GB" sz="2400" dirty="0"/>
              <a:t>CASUALTIES</a:t>
            </a:r>
          </a:p>
          <a:p>
            <a:r>
              <a:rPr lang="en-GB" sz="2400" dirty="0" smtClean="0"/>
              <a:t>419</a:t>
            </a:r>
            <a:r>
              <a:rPr lang="en-GB" sz="2400" dirty="0"/>
              <a:t>, 6 5 </a:t>
            </a:r>
            <a:r>
              <a:rPr lang="en-GB" sz="2400" dirty="0" smtClean="0"/>
              <a:t>4  BRITISH CASUALTIES</a:t>
            </a:r>
            <a:endParaRPr lang="en-GB" sz="2400" dirty="0"/>
          </a:p>
          <a:p>
            <a:r>
              <a:rPr lang="en-GB" sz="2400" dirty="0"/>
              <a:t>5 0 0,0 0 </a:t>
            </a:r>
            <a:r>
              <a:rPr lang="en-GB" sz="2400" dirty="0" smtClean="0"/>
              <a:t>0  GERMAN CASUALTIES</a:t>
            </a:r>
          </a:p>
          <a:p>
            <a:endParaRPr lang="en-GB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48680"/>
            <a:ext cx="4284043" cy="220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77" y="4005064"/>
            <a:ext cx="3527512" cy="2575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6175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536" y="908720"/>
            <a:ext cx="47525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“THE SHORT BUT TERRIBLE RUSH…”</a:t>
            </a:r>
          </a:p>
          <a:p>
            <a:r>
              <a:rPr lang="en-GB" dirty="0"/>
              <a:t>1 July 1916</a:t>
            </a:r>
          </a:p>
          <a:p>
            <a:r>
              <a:rPr lang="en-GB" dirty="0"/>
              <a:t>Diary of Private William Roberts, 18th Durham Light Infantry</a:t>
            </a:r>
          </a:p>
          <a:p>
            <a:r>
              <a:rPr lang="en-GB" dirty="0"/>
              <a:t>Opened a violent bombardment on the German lines. 7am a village </a:t>
            </a:r>
            <a:r>
              <a:rPr lang="en-GB" dirty="0" smtClean="0"/>
              <a:t>blown up </a:t>
            </a:r>
            <a:r>
              <a:rPr lang="en-GB" dirty="0"/>
              <a:t>by our mine and 7.30am advance started. We were the 4th Battalion </a:t>
            </a:r>
            <a:r>
              <a:rPr lang="en-GB" dirty="0" smtClean="0"/>
              <a:t>to go </a:t>
            </a:r>
            <a:r>
              <a:rPr lang="en-GB" dirty="0"/>
              <a:t>over, which we did about an hour later</a:t>
            </a:r>
            <a:r>
              <a:rPr lang="en-GB" dirty="0" smtClean="0"/>
              <a:t>. The </a:t>
            </a:r>
            <a:r>
              <a:rPr lang="en-GB" dirty="0"/>
              <a:t>short but terrible rush through the fierce curtain fire with men </a:t>
            </a:r>
            <a:r>
              <a:rPr lang="en-GB" dirty="0" smtClean="0"/>
              <a:t>falling on </a:t>
            </a:r>
            <a:r>
              <a:rPr lang="en-GB" dirty="0"/>
              <a:t>all sides I shall never forget. High explosive shells fell all round us. </a:t>
            </a:r>
            <a:r>
              <a:rPr lang="en-GB" dirty="0" smtClean="0"/>
              <a:t>The sights </a:t>
            </a:r>
            <a:r>
              <a:rPr lang="en-GB" dirty="0"/>
              <a:t>I saw are too terrible to write </a:t>
            </a:r>
            <a:r>
              <a:rPr lang="en-GB" dirty="0" smtClean="0"/>
              <a:t>about. </a:t>
            </a:r>
            <a:endParaRPr lang="en-GB" dirty="0"/>
          </a:p>
          <a:p>
            <a:r>
              <a:rPr lang="en-GB" i="1" dirty="0"/>
              <a:t>Killed at </a:t>
            </a:r>
            <a:r>
              <a:rPr lang="en-GB" i="1" dirty="0" err="1"/>
              <a:t>Etrun</a:t>
            </a:r>
            <a:r>
              <a:rPr lang="en-GB" i="1" dirty="0"/>
              <a:t>, Pas-de-Calais on 15 June 1917, age 23.</a:t>
            </a:r>
          </a:p>
          <a:p>
            <a:r>
              <a:rPr lang="en-GB" i="1" dirty="0"/>
              <a:t>From: Durham County Record Office</a:t>
            </a:r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851" y="1127041"/>
            <a:ext cx="3270138" cy="4087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4716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3126452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As day breaks through wind and rain we form a </a:t>
            </a:r>
            <a:r>
              <a:rPr lang="en-GB" dirty="0" smtClean="0"/>
              <a:t>line on </a:t>
            </a:r>
            <a:r>
              <a:rPr lang="en-GB" dirty="0"/>
              <a:t>rough terrain, to face a foe we’ll never know, </a:t>
            </a:r>
            <a:r>
              <a:rPr lang="en-GB" dirty="0" smtClean="0"/>
              <a:t>we will </a:t>
            </a:r>
            <a:r>
              <a:rPr lang="en-GB" dirty="0"/>
              <a:t>fall and die where poppies now grow. </a:t>
            </a:r>
            <a:r>
              <a:rPr lang="en-GB" dirty="0" smtClean="0"/>
              <a:t>Remember us </a:t>
            </a:r>
            <a:r>
              <a:rPr lang="en-GB" dirty="0"/>
              <a:t>the chosen ones, the lads the dads and </a:t>
            </a:r>
            <a:r>
              <a:rPr lang="en-GB" dirty="0" smtClean="0"/>
              <a:t>someone’s sons</a:t>
            </a:r>
            <a:r>
              <a:rPr lang="en-GB" dirty="0"/>
              <a:t>. Be not sad, just be glad, </a:t>
            </a:r>
            <a:r>
              <a:rPr lang="en-GB" dirty="0" smtClean="0"/>
              <a:t>knowing </a:t>
            </a:r>
            <a:r>
              <a:rPr lang="en-GB" dirty="0"/>
              <a:t>we gave </a:t>
            </a:r>
            <a:r>
              <a:rPr lang="en-GB" dirty="0" smtClean="0"/>
              <a:t>all we </a:t>
            </a:r>
            <a:r>
              <a:rPr lang="en-GB" dirty="0"/>
              <a:t>had. As you walk on our </a:t>
            </a:r>
            <a:r>
              <a:rPr lang="en-GB" dirty="0" smtClean="0"/>
              <a:t>fields </a:t>
            </a:r>
            <a:r>
              <a:rPr lang="en-GB" dirty="0"/>
              <a:t>of doom, </a:t>
            </a:r>
            <a:r>
              <a:rPr lang="en-GB" dirty="0" smtClean="0"/>
              <a:t>places where </a:t>
            </a:r>
            <a:r>
              <a:rPr lang="en-GB" dirty="0"/>
              <a:t>our bodies were strewn, we will gaze on </a:t>
            </a:r>
            <a:r>
              <a:rPr lang="en-GB" dirty="0" smtClean="0"/>
              <a:t>you through </a:t>
            </a:r>
            <a:r>
              <a:rPr lang="en-GB" dirty="0"/>
              <a:t>heaven’s door and hope our words stay </a:t>
            </a:r>
            <a:r>
              <a:rPr lang="en-GB" dirty="0" smtClean="0"/>
              <a:t>for evermore</a:t>
            </a:r>
            <a:r>
              <a:rPr lang="en-GB" dirty="0"/>
              <a:t>. When you leave save a tear, for here </a:t>
            </a:r>
            <a:r>
              <a:rPr lang="en-GB" dirty="0" smtClean="0"/>
              <a:t>we stay </a:t>
            </a:r>
            <a:r>
              <a:rPr lang="en-GB" dirty="0"/>
              <a:t>year on year, the lads the dads and </a:t>
            </a:r>
            <a:r>
              <a:rPr lang="en-GB" dirty="0" smtClean="0"/>
              <a:t>someone’s sons</a:t>
            </a:r>
            <a:r>
              <a:rPr lang="en-GB" dirty="0"/>
              <a:t>, the boys who fell before German guns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Dave Callaghan</a:t>
            </a:r>
          </a:p>
          <a:p>
            <a:r>
              <a:rPr lang="en-GB" dirty="0"/>
              <a:t>Taken from the wall of remembrance </a:t>
            </a:r>
            <a:r>
              <a:rPr lang="en-GB" dirty="0" smtClean="0"/>
              <a:t>at www.somme-battlefi </a:t>
            </a:r>
            <a:r>
              <a:rPr lang="en-GB" dirty="0"/>
              <a:t>elds.com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883" y="404663"/>
            <a:ext cx="6572250" cy="2589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6453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1885950" y="206375"/>
            <a:ext cx="5373688" cy="645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pPr algn="ctr"/>
            <a:r>
              <a:rPr lang="en-GB" altLang="en-US" sz="2800"/>
              <a:t>Peace is flowing like a river</a:t>
            </a:r>
          </a:p>
          <a:p>
            <a:pPr algn="ctr"/>
            <a:r>
              <a:rPr lang="en-GB" altLang="en-US" sz="2800"/>
              <a:t>Flowing out through you and me,</a:t>
            </a:r>
          </a:p>
          <a:p>
            <a:pPr algn="ctr"/>
            <a:r>
              <a:rPr lang="en-GB" altLang="en-US" sz="2800"/>
              <a:t>Spreading out into the desert,</a:t>
            </a:r>
          </a:p>
          <a:p>
            <a:pPr algn="ctr"/>
            <a:r>
              <a:rPr lang="en-GB" altLang="en-US" sz="2800"/>
              <a:t>Setting all the captives free.</a:t>
            </a:r>
          </a:p>
          <a:p>
            <a:pPr algn="ctr"/>
            <a:endParaRPr lang="en-GB" altLang="en-US" sz="2800"/>
          </a:p>
          <a:p>
            <a:pPr algn="ctr"/>
            <a:r>
              <a:rPr lang="en-GB" altLang="en-US" sz="2800"/>
              <a:t>Love is flowing like a river,</a:t>
            </a:r>
          </a:p>
          <a:p>
            <a:pPr algn="ctr"/>
            <a:r>
              <a:rPr lang="en-GB" altLang="en-US" sz="2800"/>
              <a:t>Flowing out through you and me,</a:t>
            </a:r>
          </a:p>
          <a:p>
            <a:pPr algn="ctr"/>
            <a:r>
              <a:rPr lang="en-GB" altLang="en-US" sz="2800"/>
              <a:t>Spreading out into the desert,</a:t>
            </a:r>
          </a:p>
          <a:p>
            <a:pPr algn="ctr"/>
            <a:r>
              <a:rPr lang="en-GB" altLang="en-US" sz="2800"/>
              <a:t>Setting all the captives free.</a:t>
            </a:r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r>
              <a:rPr lang="en-GB" altLang="en-US" sz="2800"/>
              <a:t>1/3</a:t>
            </a:r>
          </a:p>
        </p:txBody>
      </p:sp>
    </p:spTree>
    <p:extLst>
      <p:ext uri="{BB962C8B-B14F-4D97-AF65-F5344CB8AC3E}">
        <p14:creationId xmlns:p14="http://schemas.microsoft.com/office/powerpoint/2010/main" val="3836440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1885950" y="204788"/>
            <a:ext cx="5373688" cy="645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pPr algn="ctr"/>
            <a:r>
              <a:rPr lang="en-GB" altLang="en-US" sz="2800"/>
              <a:t>Joy is flowing like a river,</a:t>
            </a:r>
          </a:p>
          <a:p>
            <a:pPr algn="ctr"/>
            <a:r>
              <a:rPr lang="en-GB" altLang="en-US" sz="2800"/>
              <a:t>Flowing out through you and me,</a:t>
            </a:r>
          </a:p>
          <a:p>
            <a:pPr algn="ctr"/>
            <a:r>
              <a:rPr lang="en-GB" altLang="en-US" sz="2800"/>
              <a:t>Spreading out into the desert,</a:t>
            </a:r>
          </a:p>
          <a:p>
            <a:pPr algn="ctr"/>
            <a:r>
              <a:rPr lang="en-GB" altLang="en-US" sz="2800"/>
              <a:t>Setting all the captives free.</a:t>
            </a:r>
          </a:p>
          <a:p>
            <a:pPr algn="ctr"/>
            <a:endParaRPr lang="en-GB" altLang="en-US" sz="2800"/>
          </a:p>
          <a:p>
            <a:pPr algn="ctr"/>
            <a:r>
              <a:rPr lang="en-GB" altLang="en-US" sz="2800"/>
              <a:t>Hope is flowing like a river,</a:t>
            </a:r>
          </a:p>
          <a:p>
            <a:pPr algn="ctr"/>
            <a:r>
              <a:rPr lang="en-GB" altLang="en-US" sz="2800"/>
              <a:t>Flowing out through you and me,</a:t>
            </a:r>
          </a:p>
          <a:p>
            <a:pPr algn="ctr"/>
            <a:r>
              <a:rPr lang="en-GB" altLang="en-US" sz="2800"/>
              <a:t>Spreading out into the desert,</a:t>
            </a:r>
          </a:p>
          <a:p>
            <a:pPr algn="ctr"/>
            <a:r>
              <a:rPr lang="en-GB" altLang="en-US" sz="2800"/>
              <a:t>Setting all the captives free.</a:t>
            </a:r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r>
              <a:rPr lang="en-GB" altLang="en-US" sz="2800"/>
              <a:t>2/3</a:t>
            </a:r>
          </a:p>
        </p:txBody>
      </p:sp>
    </p:spTree>
    <p:extLst>
      <p:ext uri="{BB962C8B-B14F-4D97-AF65-F5344CB8AC3E}">
        <p14:creationId xmlns:p14="http://schemas.microsoft.com/office/powerpoint/2010/main" val="3382661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1766888" y="1487488"/>
            <a:ext cx="5610225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pPr algn="ctr"/>
            <a:r>
              <a:rPr lang="en-GB" altLang="en-US" sz="2800"/>
              <a:t>Christ brings peace to all creation,</a:t>
            </a:r>
          </a:p>
          <a:p>
            <a:pPr algn="ctr"/>
            <a:r>
              <a:rPr lang="en-GB" altLang="en-US" sz="2800"/>
              <a:t>Flowing out through you and me,</a:t>
            </a:r>
          </a:p>
          <a:p>
            <a:pPr algn="ctr"/>
            <a:r>
              <a:rPr lang="en-GB" altLang="en-US" sz="2800"/>
              <a:t>Love, joy, hope and true salvation,</a:t>
            </a:r>
          </a:p>
          <a:p>
            <a:pPr algn="ctr"/>
            <a:r>
              <a:rPr lang="en-GB" altLang="en-US" sz="2800"/>
              <a:t>Setting all the captives free.</a:t>
            </a:r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endParaRPr lang="en-GB" altLang="en-US" sz="2800"/>
          </a:p>
          <a:p>
            <a:pPr algn="ctr"/>
            <a:r>
              <a:rPr lang="en-GB" altLang="en-US" sz="2800"/>
              <a:t>Last page</a:t>
            </a:r>
          </a:p>
        </p:txBody>
      </p:sp>
    </p:spTree>
    <p:extLst>
      <p:ext uri="{BB962C8B-B14F-4D97-AF65-F5344CB8AC3E}">
        <p14:creationId xmlns:p14="http://schemas.microsoft.com/office/powerpoint/2010/main" val="1445843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8" r="21164"/>
          <a:stretch/>
        </p:blipFill>
        <p:spPr bwMode="auto">
          <a:xfrm>
            <a:off x="1547664" y="163100"/>
            <a:ext cx="5921172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39552" y="3861048"/>
            <a:ext cx="8172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O God of </a:t>
            </a:r>
            <a:r>
              <a:rPr lang="en-GB" sz="2400" dirty="0" smtClean="0"/>
              <a:t>truth, justice and compassion we </a:t>
            </a:r>
            <a:r>
              <a:rPr lang="en-GB" sz="2400" dirty="0"/>
              <a:t>hold before you those men and </a:t>
            </a:r>
            <a:r>
              <a:rPr lang="en-GB" sz="2400" dirty="0" smtClean="0"/>
              <a:t>women who </a:t>
            </a:r>
            <a:r>
              <a:rPr lang="en-GB" sz="2400" dirty="0"/>
              <a:t>have </a:t>
            </a:r>
            <a:r>
              <a:rPr lang="en-GB" sz="2400" dirty="0" smtClean="0"/>
              <a:t>died and been injured on </a:t>
            </a:r>
            <a:r>
              <a:rPr lang="en-GB" sz="2400" dirty="0"/>
              <a:t>active service</a:t>
            </a:r>
            <a:r>
              <a:rPr lang="en-GB" sz="2400" dirty="0" smtClean="0"/>
              <a:t>: in the two world wars and more recently in Iraq</a:t>
            </a:r>
            <a:r>
              <a:rPr lang="en-GB" sz="2400" dirty="0"/>
              <a:t>, </a:t>
            </a:r>
            <a:r>
              <a:rPr lang="en-GB" sz="2400" dirty="0" smtClean="0"/>
              <a:t> </a:t>
            </a:r>
            <a:r>
              <a:rPr lang="en-GB" sz="2400" dirty="0"/>
              <a:t>Afghanistan and elsewhere</a:t>
            </a:r>
            <a:r>
              <a:rPr lang="en-GB" sz="2400" dirty="0" smtClean="0"/>
              <a:t>. As </a:t>
            </a:r>
            <a:r>
              <a:rPr lang="en-GB" sz="2400" dirty="0"/>
              <a:t>we honour their courage and cherish their memory</a:t>
            </a:r>
            <a:r>
              <a:rPr lang="en-GB" sz="2400" dirty="0" smtClean="0"/>
              <a:t>, we place our hope in you for a better future for our world.</a:t>
            </a:r>
          </a:p>
          <a:p>
            <a:r>
              <a:rPr lang="en-GB" sz="2400" dirty="0" smtClean="0"/>
              <a:t>Amen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5597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541</Words>
  <Application>Microsoft Office PowerPoint</Application>
  <PresentationFormat>On-screen Show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</dc:creator>
  <cp:lastModifiedBy>Caroline Welch</cp:lastModifiedBy>
  <cp:revision>9</cp:revision>
  <dcterms:created xsi:type="dcterms:W3CDTF">2016-11-06T17:13:09Z</dcterms:created>
  <dcterms:modified xsi:type="dcterms:W3CDTF">2016-11-07T07:51:58Z</dcterms:modified>
</cp:coreProperties>
</file>