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66" r:id="rId2"/>
    <p:sldId id="257" r:id="rId3"/>
    <p:sldId id="269" r:id="rId4"/>
    <p:sldId id="267" r:id="rId5"/>
    <p:sldId id="265" r:id="rId6"/>
    <p:sldId id="258" r:id="rId7"/>
    <p:sldId id="260" r:id="rId8"/>
    <p:sldId id="268" r:id="rId9"/>
  </p:sldIdLst>
  <p:sldSz cx="9144000" cy="6858000" type="screen4x3"/>
  <p:notesSz cx="6797675" cy="98726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185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A827F2E-4D28-48F9-8BC0-F045D9807245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6899"/>
            <a:ext cx="2944958" cy="4941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6899"/>
            <a:ext cx="2944958" cy="49418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7A8B6E1-2D77-47EA-A11D-978AF6E948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979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82827-C182-4923-99A7-4747B9CC0221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C20AD-E6D0-4C48-A42F-1016C00C67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162D8-1BBB-4233-BCC0-D3FB9176C027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9100C-7EF1-4C37-B11C-378EC129E4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6FD2C-44E8-45A3-8AFB-CEC2ED2BFF02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8DEC5-4972-4D88-991A-C931DC98369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BA639-B478-4D03-8856-AA9F9857BFF3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92BE3-2208-49B8-9B71-4E84092D13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012CE-F96E-45E6-910A-83146CC6208D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579A7-208F-4340-8888-CAFD63A50D5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1663E-E3C9-45C7-9A09-6A3FC901C128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695B7-32E1-4656-A74C-2E44F8693C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9DB3A-95D1-4C53-A1F7-6E8A1DFC0C84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C5C07-A10A-4FC3-A7D1-C782EA34ECF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13CA6-0FDF-4270-A479-97F57B9F6867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021F5-AB05-4F92-A2C8-4819FAC9A89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4F40A-03B7-4DC0-AB11-0E7E14ACD29E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E1720-415F-4F8A-86FD-16FE9692B39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38FBD-D9A3-4191-95B3-175B0ECC58EB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BCCA5-0F7F-4F7F-BA25-38FCF3EAB9E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C0DBD-B956-4BB0-90C9-CE2220217D19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B7F3F-C1F1-4674-BEA7-018705B462F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C53C2C-CB84-4662-9784-DE590AD52908}" type="datetimeFigureOut">
              <a:rPr lang="en-GB"/>
              <a:pPr>
                <a:defRPr/>
              </a:pPr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21BF9DC-BE35-4787-80F5-A6A1426291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Box 3"/>
          <p:cNvSpPr txBox="1">
            <a:spLocks noChangeArrowheads="1"/>
          </p:cNvSpPr>
          <p:nvPr/>
        </p:nvSpPr>
        <p:spPr bwMode="auto">
          <a:xfrm>
            <a:off x="611188" y="1989138"/>
            <a:ext cx="8351837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6600" dirty="0">
                <a:solidFill>
                  <a:srgbClr val="0070C0"/>
                </a:solidFill>
                <a:latin typeface="Arial Rounded MT Bold" pitchFamily="34" charset="0"/>
              </a:rPr>
              <a:t>Calshot Residential Trip </a:t>
            </a:r>
            <a:r>
              <a:rPr lang="en-GB" sz="6600" dirty="0" smtClean="0">
                <a:solidFill>
                  <a:srgbClr val="0070C0"/>
                </a:solidFill>
                <a:latin typeface="Arial Rounded MT Bold" pitchFamily="34" charset="0"/>
              </a:rPr>
              <a:t>2025</a:t>
            </a:r>
            <a:endParaRPr lang="en-GB" sz="6600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8" t="19496" r="46503" b="68795"/>
          <a:stretch/>
        </p:blipFill>
        <p:spPr bwMode="auto">
          <a:xfrm>
            <a:off x="630525" y="476672"/>
            <a:ext cx="7753200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50" y="3356992"/>
            <a:ext cx="1629757" cy="1096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0" t="28748" r="48293" b="42984"/>
          <a:stretch/>
        </p:blipFill>
        <p:spPr bwMode="auto">
          <a:xfrm>
            <a:off x="605170" y="4885422"/>
            <a:ext cx="3901955" cy="1437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Image result for calshot activity centre website aerotre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728" y="4005064"/>
            <a:ext cx="3393952" cy="2607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83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3.hants.gov.uk/calshot-ari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5675" y="1772816"/>
            <a:ext cx="4036855" cy="4661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 l="23576" t="26443" r="45969" b="38167"/>
          <a:stretch>
            <a:fillRect/>
          </a:stretch>
        </p:blipFill>
        <p:spPr bwMode="auto">
          <a:xfrm>
            <a:off x="251520" y="1916832"/>
            <a:ext cx="4409435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Box 6"/>
          <p:cNvSpPr txBox="1">
            <a:spLocks noChangeArrowheads="1"/>
          </p:cNvSpPr>
          <p:nvPr/>
        </p:nvSpPr>
        <p:spPr bwMode="auto">
          <a:xfrm>
            <a:off x="1763713" y="260350"/>
            <a:ext cx="64801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4400" u="sng">
                <a:latin typeface="Arial Rounded MT Bold" pitchFamily="34" charset="0"/>
              </a:rPr>
              <a:t>Where is Calshot?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Why do we go?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develop skills of independence and confidence in a non-familiar setting</a:t>
            </a:r>
          </a:p>
          <a:p>
            <a:endParaRPr lang="en-GB" dirty="0"/>
          </a:p>
          <a:p>
            <a:r>
              <a:rPr lang="en-GB" dirty="0" smtClean="0"/>
              <a:t>To develop team-building and cooperation </a:t>
            </a:r>
            <a:r>
              <a:rPr lang="en-GB" dirty="0" smtClean="0"/>
              <a:t>skills especially with others who are not friends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To build resilience when facing new challenges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12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Box 6"/>
          <p:cNvSpPr txBox="1">
            <a:spLocks noChangeArrowheads="1"/>
          </p:cNvSpPr>
          <p:nvPr/>
        </p:nvSpPr>
        <p:spPr bwMode="auto">
          <a:xfrm>
            <a:off x="1420867" y="278627"/>
            <a:ext cx="64801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4400" u="sng" dirty="0" smtClean="0">
                <a:latin typeface="Arial Rounded MT Bold" pitchFamily="34" charset="0"/>
              </a:rPr>
              <a:t>When will we be going?</a:t>
            </a:r>
            <a:endParaRPr lang="en-GB" sz="4400" u="sng" dirty="0">
              <a:latin typeface="Arial Rounded MT Bold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23578" y="1412776"/>
            <a:ext cx="856895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4400" dirty="0" smtClean="0">
                <a:latin typeface="Arial Rounded MT Bold" pitchFamily="34" charset="0"/>
              </a:rPr>
              <a:t>We are currently booked in for </a:t>
            </a:r>
            <a:r>
              <a:rPr lang="en-GB" sz="4400" dirty="0" err="1" smtClean="0">
                <a:latin typeface="Arial Rounded MT Bold" pitchFamily="34" charset="0"/>
              </a:rPr>
              <a:t>Calshot</a:t>
            </a:r>
            <a:r>
              <a:rPr lang="en-GB" sz="4400" dirty="0" smtClean="0">
                <a:latin typeface="Arial Rounded MT Bold" pitchFamily="34" charset="0"/>
              </a:rPr>
              <a:t> </a:t>
            </a:r>
            <a:r>
              <a:rPr lang="en-GB" sz="4400" dirty="0" smtClean="0">
                <a:latin typeface="Arial Rounded MT Bold" pitchFamily="34" charset="0"/>
              </a:rPr>
              <a:t>on 20th </a:t>
            </a:r>
            <a:r>
              <a:rPr lang="en-GB" sz="4400" dirty="0" smtClean="0">
                <a:latin typeface="Arial Rounded MT Bold" pitchFamily="34" charset="0"/>
              </a:rPr>
              <a:t>– </a:t>
            </a:r>
            <a:r>
              <a:rPr lang="en-GB" sz="4400" dirty="0" smtClean="0">
                <a:latin typeface="Arial Rounded MT Bold" pitchFamily="34" charset="0"/>
              </a:rPr>
              <a:t>24th</a:t>
            </a:r>
            <a:r>
              <a:rPr lang="en-GB" sz="4400" dirty="0" smtClean="0">
                <a:latin typeface="Arial Rounded MT Bold" pitchFamily="34" charset="0"/>
              </a:rPr>
              <a:t> </a:t>
            </a:r>
            <a:r>
              <a:rPr lang="en-GB" sz="4400" dirty="0" smtClean="0">
                <a:latin typeface="Arial Rounded MT Bold" pitchFamily="34" charset="0"/>
              </a:rPr>
              <a:t>October </a:t>
            </a:r>
            <a:r>
              <a:rPr lang="en-GB" sz="4400" dirty="0" smtClean="0">
                <a:latin typeface="Arial Rounded MT Bold" pitchFamily="34" charset="0"/>
              </a:rPr>
              <a:t>2025.</a:t>
            </a:r>
            <a:endParaRPr lang="en-GB" sz="4400" dirty="0" smtClean="0">
              <a:latin typeface="Arial Rounded MT Bold" pitchFamily="34" charset="0"/>
            </a:endParaRPr>
          </a:p>
          <a:p>
            <a:endParaRPr lang="en-GB" sz="4400" dirty="0">
              <a:latin typeface="Arial Rounded MT Bold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78" y="4205195"/>
            <a:ext cx="74705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Arial Rounded MT Bold" pitchFamily="34" charset="0"/>
              </a:rPr>
              <a:t>This is confirmed and is the week before half term.</a:t>
            </a:r>
          </a:p>
        </p:txBody>
      </p:sp>
    </p:spTree>
    <p:extLst>
      <p:ext uri="{BB962C8B-B14F-4D97-AF65-F5344CB8AC3E}">
        <p14:creationId xmlns:p14="http://schemas.microsoft.com/office/powerpoint/2010/main" val="370996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382211" y="116632"/>
            <a:ext cx="8229600" cy="1143000"/>
          </a:xfrm>
        </p:spPr>
        <p:txBody>
          <a:bodyPr/>
          <a:lstStyle/>
          <a:p>
            <a:pPr eaLnBrk="1" hangingPunct="1"/>
            <a:r>
              <a:rPr lang="en-GB" u="sng" dirty="0" smtClean="0">
                <a:latin typeface="Arial Rounded MT Bold" pitchFamily="34" charset="0"/>
              </a:rPr>
              <a:t>Costs involved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2849" y="1124744"/>
            <a:ext cx="8208962" cy="489364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b="1" dirty="0" smtClean="0">
                <a:latin typeface="+mj-lt"/>
                <a:cs typeface="+mn-cs"/>
              </a:rPr>
              <a:t>Cost: £</a:t>
            </a:r>
            <a:r>
              <a:rPr lang="en-GB" sz="2400" b="1" dirty="0" smtClean="0">
                <a:latin typeface="+mj-lt"/>
                <a:cs typeface="+mn-cs"/>
              </a:rPr>
              <a:t>490</a:t>
            </a:r>
            <a:endParaRPr lang="en-GB" sz="2400" b="1" dirty="0" smtClean="0">
              <a:latin typeface="+mj-lt"/>
              <a:cs typeface="+mn-cs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b="1" dirty="0" smtClean="0">
                <a:latin typeface="+mj-lt"/>
                <a:cs typeface="+mn-cs"/>
              </a:rPr>
              <a:t>This price includes the cost of the coach, food and accommodation.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b="1" dirty="0" smtClean="0">
                <a:latin typeface="+mj-lt"/>
                <a:cs typeface="+mn-cs"/>
              </a:rPr>
              <a:t>Either paying in full, with no deposit needed, by </a:t>
            </a:r>
            <a:r>
              <a:rPr lang="en-GB" sz="2400" b="1" dirty="0" smtClean="0">
                <a:latin typeface="+mj-lt"/>
                <a:cs typeface="+mn-cs"/>
              </a:rPr>
              <a:t>13</a:t>
            </a:r>
            <a:r>
              <a:rPr lang="en-GB" sz="2400" b="1" baseline="30000" dirty="0" smtClean="0">
                <a:latin typeface="+mj-lt"/>
                <a:cs typeface="+mn-cs"/>
              </a:rPr>
              <a:t>th</a:t>
            </a:r>
            <a:r>
              <a:rPr lang="en-GB" sz="2400" b="1" dirty="0" smtClean="0">
                <a:latin typeface="+mj-lt"/>
                <a:cs typeface="+mn-cs"/>
              </a:rPr>
              <a:t> </a:t>
            </a:r>
            <a:r>
              <a:rPr lang="en-GB" sz="2400" b="1" dirty="0" smtClean="0">
                <a:latin typeface="+mj-lt"/>
                <a:cs typeface="+mn-cs"/>
              </a:rPr>
              <a:t>December </a:t>
            </a:r>
            <a:r>
              <a:rPr lang="en-GB" sz="2400" b="1" dirty="0" smtClean="0">
                <a:latin typeface="+mj-lt"/>
                <a:cs typeface="+mn-cs"/>
              </a:rPr>
              <a:t>2024</a:t>
            </a:r>
            <a:endParaRPr lang="en-GB" sz="2400" b="1" dirty="0" smtClean="0">
              <a:latin typeface="+mj-lt"/>
              <a:cs typeface="+mn-cs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b="1" dirty="0" smtClean="0">
                <a:latin typeface="+mj-lt"/>
                <a:cs typeface="+mn-cs"/>
              </a:rPr>
              <a:t>Or a non-returnable £115 deposit by </a:t>
            </a:r>
            <a:r>
              <a:rPr lang="en-GB" sz="2400" b="1" dirty="0" smtClean="0">
                <a:latin typeface="+mj-lt"/>
                <a:cs typeface="+mn-cs"/>
              </a:rPr>
              <a:t>13</a:t>
            </a:r>
            <a:r>
              <a:rPr lang="en-GB" sz="2400" b="1" baseline="30000" dirty="0" smtClean="0">
                <a:latin typeface="+mj-lt"/>
                <a:cs typeface="+mn-cs"/>
              </a:rPr>
              <a:t>th</a:t>
            </a:r>
            <a:r>
              <a:rPr lang="en-GB" sz="2400" b="1" dirty="0" smtClean="0">
                <a:latin typeface="+mj-lt"/>
                <a:cs typeface="+mn-cs"/>
              </a:rPr>
              <a:t> </a:t>
            </a:r>
            <a:r>
              <a:rPr lang="en-GB" sz="2400" b="1" dirty="0" smtClean="0">
                <a:latin typeface="+mj-lt"/>
                <a:cs typeface="+mn-cs"/>
              </a:rPr>
              <a:t>December </a:t>
            </a:r>
            <a:r>
              <a:rPr lang="en-GB" sz="2400" b="1" dirty="0" smtClean="0">
                <a:latin typeface="+mj-lt"/>
                <a:cs typeface="+mn-cs"/>
              </a:rPr>
              <a:t>2024 and </a:t>
            </a:r>
            <a:r>
              <a:rPr lang="en-GB" sz="2400" b="1" dirty="0" smtClean="0">
                <a:latin typeface="+mj-lt"/>
                <a:cs typeface="+mn-cs"/>
              </a:rPr>
              <a:t>then 6 instalments of £</a:t>
            </a:r>
            <a:r>
              <a:rPr lang="en-GB" sz="2400" b="1" dirty="0" smtClean="0">
                <a:latin typeface="+mj-lt"/>
                <a:cs typeface="+mn-cs"/>
              </a:rPr>
              <a:t>62.50 </a:t>
            </a:r>
            <a:r>
              <a:rPr lang="en-GB" sz="2400" b="1" dirty="0" smtClean="0">
                <a:latin typeface="+mj-lt"/>
                <a:cs typeface="+mn-cs"/>
              </a:rPr>
              <a:t>between January and June 2024.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sz="2400" dirty="0" smtClean="0">
              <a:latin typeface="+mj-lt"/>
              <a:cs typeface="+mn-cs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dirty="0" smtClean="0">
                <a:latin typeface="+mj-lt"/>
                <a:cs typeface="+mn-cs"/>
              </a:rPr>
              <a:t>Letters will go out soon to book your child’s place and pay deposit or full amount.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 smtClean="0">
              <a:latin typeface="+mj-lt"/>
              <a:cs typeface="+mn-cs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400" u="sng" dirty="0" smtClean="0">
                <a:latin typeface="+mj-lt"/>
                <a:cs typeface="+mn-cs"/>
              </a:rPr>
              <a:t>Support is available </a:t>
            </a:r>
            <a:r>
              <a:rPr lang="en-GB" sz="2400" dirty="0" smtClean="0">
                <a:latin typeface="+mj-lt"/>
                <a:cs typeface="+mn-cs"/>
              </a:rPr>
              <a:t>– tick the box on the letter</a:t>
            </a:r>
            <a:endParaRPr lang="en-GB" sz="2400" dirty="0">
              <a:latin typeface="+mj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181" y="-246116"/>
            <a:ext cx="8229600" cy="1143000"/>
          </a:xfrm>
        </p:spPr>
        <p:txBody>
          <a:bodyPr/>
          <a:lstStyle/>
          <a:p>
            <a:r>
              <a:rPr lang="en-GB" b="1" u="sng" dirty="0" smtClean="0"/>
              <a:t>Activities: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200831" y="318116"/>
            <a:ext cx="4896544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Day: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Skiing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Climbing</a:t>
            </a:r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Archery</a:t>
            </a:r>
            <a:endParaRPr lang="en-GB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Initiative/team  challenges</a:t>
            </a:r>
            <a:endParaRPr lang="en-GB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Crate Stack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Beach </a:t>
            </a:r>
            <a:r>
              <a:rPr lang="en-GB" sz="3200" dirty="0" smtClean="0"/>
              <a:t>Bonanza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Kayaking</a:t>
            </a:r>
            <a:endParaRPr lang="en-GB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Aero Trek</a:t>
            </a:r>
            <a:endParaRPr lang="en-GB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Orienteering </a:t>
            </a:r>
            <a:r>
              <a:rPr lang="en-GB" sz="3200" dirty="0" smtClean="0"/>
              <a:t>(New Forest)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err="1" smtClean="0"/>
              <a:t>Ringos</a:t>
            </a:r>
            <a:endParaRPr lang="en-GB" sz="3200" dirty="0"/>
          </a:p>
          <a:p>
            <a:pPr marL="285750" indent="-285750">
              <a:buFont typeface="Arial" pitchFamily="34" charset="0"/>
              <a:buChar char="•"/>
            </a:pPr>
            <a:endParaRPr lang="en-GB" sz="3200" dirty="0" smtClean="0"/>
          </a:p>
          <a:p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4788024" y="896884"/>
            <a:ext cx="35283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Evening</a:t>
            </a:r>
            <a:r>
              <a:rPr lang="en-GB" sz="3200" dirty="0" smtClean="0"/>
              <a:t>:</a:t>
            </a:r>
          </a:p>
          <a:p>
            <a:endParaRPr lang="en-GB" sz="32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/>
              <a:t>Games Night</a:t>
            </a:r>
            <a:endParaRPr lang="en-GB" sz="32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/>
              <a:t>Film </a:t>
            </a:r>
            <a:r>
              <a:rPr lang="en-GB" sz="3200" dirty="0"/>
              <a:t>N</a:t>
            </a:r>
            <a:r>
              <a:rPr lang="en-GB" sz="3200" dirty="0" smtClean="0"/>
              <a:t>ight</a:t>
            </a:r>
            <a:endParaRPr lang="en-GB" sz="3200" dirty="0"/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/>
              <a:t>Epic </a:t>
            </a:r>
            <a:r>
              <a:rPr lang="en-GB" sz="3200" dirty="0"/>
              <a:t>E</a:t>
            </a:r>
            <a:r>
              <a:rPr lang="en-GB" sz="3200" dirty="0" smtClean="0"/>
              <a:t>ngineering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3200" dirty="0" smtClean="0"/>
              <a:t>Quiz Night</a:t>
            </a:r>
            <a:r>
              <a:rPr lang="en-GB" sz="3200" dirty="0" smtClean="0"/>
              <a:t> </a:t>
            </a:r>
            <a:endParaRPr lang="en-GB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u="sng" smtClean="0">
                <a:latin typeface="Arial Rounded MT Bold" pitchFamily="34" charset="0"/>
              </a:rPr>
              <a:t>A typical day at Calshot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251520" y="1557338"/>
            <a:ext cx="8712967" cy="452596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7:00     Wake up and inspections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8:00     Breakfast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9:00     Morning activities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12:45   Lunch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1:45     Afternoon activities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6:00     Evening meal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7:00     Evening activities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smtClean="0"/>
              <a:t>8:30     Get </a:t>
            </a:r>
            <a:r>
              <a:rPr lang="en-GB" sz="2800" dirty="0" smtClean="0"/>
              <a:t>ready for bed, shower time, quick inspection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800" dirty="0" smtClean="0"/>
              <a:t>9:00     Lights out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Box 6"/>
          <p:cNvSpPr txBox="1">
            <a:spLocks noChangeArrowheads="1"/>
          </p:cNvSpPr>
          <p:nvPr/>
        </p:nvSpPr>
        <p:spPr bwMode="auto">
          <a:xfrm>
            <a:off x="899592" y="121850"/>
            <a:ext cx="75608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3600" u="sng" dirty="0" smtClean="0">
                <a:latin typeface="Arial Rounded MT Bold" pitchFamily="34" charset="0"/>
              </a:rPr>
              <a:t>How do we support the children?</a:t>
            </a:r>
            <a:endParaRPr lang="en-GB" sz="3600" u="sng" dirty="0">
              <a:latin typeface="Arial Rounded MT Bold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23528" y="908720"/>
            <a:ext cx="856895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Arial Rounded MT Bold" pitchFamily="34" charset="0"/>
              </a:rPr>
              <a:t>Every year, we have children who feel anxious about </a:t>
            </a:r>
            <a:r>
              <a:rPr lang="en-GB" sz="2400" dirty="0" err="1" smtClean="0">
                <a:latin typeface="Arial Rounded MT Bold" pitchFamily="34" charset="0"/>
              </a:rPr>
              <a:t>Calshot</a:t>
            </a:r>
            <a:r>
              <a:rPr lang="en-GB" sz="2400" dirty="0" smtClean="0">
                <a:latin typeface="Arial Rounded MT Bold" pitchFamily="34" charset="0"/>
              </a:rPr>
              <a:t>. We also have a lot of children who are incredibly excited. </a:t>
            </a:r>
          </a:p>
          <a:p>
            <a:endParaRPr lang="en-GB" sz="2400" dirty="0">
              <a:latin typeface="Arial Rounded MT Bold" pitchFamily="34" charset="0"/>
            </a:endParaRPr>
          </a:p>
          <a:p>
            <a:r>
              <a:rPr lang="en-GB" sz="2400" dirty="0" smtClean="0">
                <a:latin typeface="Arial Rounded MT Bold" pitchFamily="34" charset="0"/>
              </a:rPr>
              <a:t>We provide the children with: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Arial Rounded MT Bold" pitchFamily="34" charset="0"/>
              </a:rPr>
              <a:t>As much information as possible about the trip.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Arial Rounded MT Bold" pitchFamily="34" charset="0"/>
              </a:rPr>
              <a:t>Opportunities to speak with adults and children who have experienced the trip before to discuss any worries</a:t>
            </a:r>
            <a:r>
              <a:rPr lang="en-GB" sz="2400" dirty="0" smtClean="0">
                <a:latin typeface="Arial Rounded MT Bold" pitchFamily="34" charset="0"/>
              </a:rPr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Arial Rounded MT Bold" pitchFamily="34" charset="0"/>
              </a:rPr>
              <a:t>Year 5 will write letters to themselves, in the summer term, to open just before t</a:t>
            </a:r>
            <a:r>
              <a:rPr lang="en-GB" sz="2400" dirty="0" smtClean="0">
                <a:latin typeface="Arial Rounded MT Bold" pitchFamily="34" charset="0"/>
              </a:rPr>
              <a:t>he trip .</a:t>
            </a:r>
            <a:endParaRPr lang="en-GB" sz="2400" dirty="0" smtClean="0">
              <a:latin typeface="Arial Rounded MT Bold" pitchFamily="34" charset="0"/>
            </a:endParaRPr>
          </a:p>
          <a:p>
            <a:endParaRPr lang="en-GB" sz="2400" dirty="0" smtClean="0">
              <a:latin typeface="Arial Rounded MT Bold" pitchFamily="34" charset="0"/>
            </a:endParaRPr>
          </a:p>
          <a:p>
            <a:r>
              <a:rPr lang="en-GB" sz="2400" dirty="0" smtClean="0">
                <a:latin typeface="Arial Rounded MT Bold" pitchFamily="34" charset="0"/>
              </a:rPr>
              <a:t>We will work with you, as parents, to cater to the needs of your child in the best way we can.</a:t>
            </a:r>
            <a:endParaRPr lang="en-GB" sz="2400" dirty="0">
              <a:latin typeface="Arial Rounded MT Bold" pitchFamily="34" charset="0"/>
            </a:endParaRPr>
          </a:p>
          <a:p>
            <a:endParaRPr lang="en-GB" sz="24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51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2682</TotalTime>
  <Words>338</Words>
  <Application>Microsoft Office PowerPoint</Application>
  <PresentationFormat>On-screen Show (4:3)</PresentationFormat>
  <Paragraphs>57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Arial Rounded MT Bold</vt:lpstr>
      <vt:lpstr>Calibri</vt:lpstr>
      <vt:lpstr>Office Theme</vt:lpstr>
      <vt:lpstr>PowerPoint Presentation</vt:lpstr>
      <vt:lpstr>PowerPoint Presentation</vt:lpstr>
      <vt:lpstr>Why do we go?</vt:lpstr>
      <vt:lpstr>PowerPoint Presentation</vt:lpstr>
      <vt:lpstr>Costs involved</vt:lpstr>
      <vt:lpstr>Activities:</vt:lpstr>
      <vt:lpstr>A typical day at Calshot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</dc:creator>
  <cp:lastModifiedBy>sgill</cp:lastModifiedBy>
  <cp:revision>150</cp:revision>
  <cp:lastPrinted>2024-11-12T12:36:01Z</cp:lastPrinted>
  <dcterms:created xsi:type="dcterms:W3CDTF">2012-10-07T12:12:19Z</dcterms:created>
  <dcterms:modified xsi:type="dcterms:W3CDTF">2024-11-12T17:13:04Z</dcterms:modified>
</cp:coreProperties>
</file>